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8" r:id="rId3"/>
    <p:sldId id="259" r:id="rId4"/>
    <p:sldId id="266" r:id="rId5"/>
    <p:sldId id="267" r:id="rId6"/>
    <p:sldId id="269" r:id="rId7"/>
    <p:sldId id="298" r:id="rId8"/>
    <p:sldId id="299" r:id="rId9"/>
    <p:sldId id="300" r:id="rId10"/>
    <p:sldId id="301" r:id="rId11"/>
    <p:sldId id="302" r:id="rId12"/>
    <p:sldId id="308" r:id="rId13"/>
    <p:sldId id="297" r:id="rId14"/>
    <p:sldId id="290" r:id="rId15"/>
    <p:sldId id="292" r:id="rId16"/>
    <p:sldId id="293" r:id="rId17"/>
    <p:sldId id="294" r:id="rId18"/>
    <p:sldId id="295" r:id="rId19"/>
    <p:sldId id="296" r:id="rId20"/>
    <p:sldId id="282" r:id="rId21"/>
    <p:sldId id="278" r:id="rId22"/>
    <p:sldId id="271" r:id="rId23"/>
    <p:sldId id="279" r:id="rId24"/>
    <p:sldId id="283" r:id="rId25"/>
    <p:sldId id="277" r:id="rId26"/>
    <p:sldId id="280" r:id="rId27"/>
    <p:sldId id="281" r:id="rId28"/>
    <p:sldId id="276" r:id="rId29"/>
    <p:sldId id="304" r:id="rId30"/>
    <p:sldId id="273" r:id="rId31"/>
    <p:sldId id="274" r:id="rId32"/>
    <p:sldId id="275" r:id="rId33"/>
    <p:sldId id="305" r:id="rId34"/>
    <p:sldId id="284" r:id="rId35"/>
    <p:sldId id="288" r:id="rId36"/>
    <p:sldId id="289" r:id="rId37"/>
    <p:sldId id="287" r:id="rId38"/>
    <p:sldId id="306" r:id="rId39"/>
    <p:sldId id="307" r:id="rId4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4696D"/>
    <a:srgbClr val="92D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8E7E1A0-9E63-44E7-B1A3-C28E635A0F59}" v="1580" dt="2021-10-16T12:57:54.97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107" autoAdjust="0"/>
    <p:restoredTop sz="94660"/>
  </p:normalViewPr>
  <p:slideViewPr>
    <p:cSldViewPr snapToGrid="0">
      <p:cViewPr>
        <p:scale>
          <a:sx n="75" d="100"/>
          <a:sy n="75" d="100"/>
        </p:scale>
        <p:origin x="356" y="1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bcdee12@nate.com" userId="47ceb4100fd426b8" providerId="LiveId" clId="{68E7E1A0-9E63-44E7-B1A3-C28E635A0F59}"/>
    <pc:docChg chg="undo custSel addSld delSld modSld sldOrd">
      <pc:chgData name="abcdee12@nate.com" userId="47ceb4100fd426b8" providerId="LiveId" clId="{68E7E1A0-9E63-44E7-B1A3-C28E635A0F59}" dt="2021-10-16T12:58:38.931" v="29612" actId="1037"/>
      <pc:docMkLst>
        <pc:docMk/>
      </pc:docMkLst>
      <pc:sldChg chg="modSp mod">
        <pc:chgData name="abcdee12@nate.com" userId="47ceb4100fd426b8" providerId="LiveId" clId="{68E7E1A0-9E63-44E7-B1A3-C28E635A0F59}" dt="2021-10-16T09:56:21.042" v="27553" actId="20577"/>
        <pc:sldMkLst>
          <pc:docMk/>
          <pc:sldMk cId="1301437342" sldId="258"/>
        </pc:sldMkLst>
        <pc:spChg chg="mod">
          <ac:chgData name="abcdee12@nate.com" userId="47ceb4100fd426b8" providerId="LiveId" clId="{68E7E1A0-9E63-44E7-B1A3-C28E635A0F59}" dt="2021-10-16T09:56:14.080" v="27549" actId="20577"/>
          <ac:spMkLst>
            <pc:docMk/>
            <pc:sldMk cId="1301437342" sldId="258"/>
            <ac:spMk id="47" creationId="{4C3DA931-A3EB-496D-B7CA-42E4F34F08AC}"/>
          </ac:spMkLst>
        </pc:spChg>
        <pc:spChg chg="mod">
          <ac:chgData name="abcdee12@nate.com" userId="47ceb4100fd426b8" providerId="LiveId" clId="{68E7E1A0-9E63-44E7-B1A3-C28E635A0F59}" dt="2021-10-16T09:56:15.735" v="27550" actId="20577"/>
          <ac:spMkLst>
            <pc:docMk/>
            <pc:sldMk cId="1301437342" sldId="258"/>
            <ac:spMk id="48" creationId="{CEE95989-0091-46D4-9AF8-A3DA6B51C674}"/>
          </ac:spMkLst>
        </pc:spChg>
        <pc:spChg chg="mod">
          <ac:chgData name="abcdee12@nate.com" userId="47ceb4100fd426b8" providerId="LiveId" clId="{68E7E1A0-9E63-44E7-B1A3-C28E635A0F59}" dt="2021-10-16T09:56:17.337" v="27551" actId="20577"/>
          <ac:spMkLst>
            <pc:docMk/>
            <pc:sldMk cId="1301437342" sldId="258"/>
            <ac:spMk id="49" creationId="{276D9D14-4D33-41BC-B1C6-0CEFC555F134}"/>
          </ac:spMkLst>
        </pc:spChg>
        <pc:spChg chg="mod">
          <ac:chgData name="abcdee12@nate.com" userId="47ceb4100fd426b8" providerId="LiveId" clId="{68E7E1A0-9E63-44E7-B1A3-C28E635A0F59}" dt="2021-10-16T09:56:19.089" v="27552" actId="20577"/>
          <ac:spMkLst>
            <pc:docMk/>
            <pc:sldMk cId="1301437342" sldId="258"/>
            <ac:spMk id="50" creationId="{6DDBEB03-F3C8-4CFA-B15F-0BFBD927C75F}"/>
          </ac:spMkLst>
        </pc:spChg>
        <pc:spChg chg="mod">
          <ac:chgData name="abcdee12@nate.com" userId="47ceb4100fd426b8" providerId="LiveId" clId="{68E7E1A0-9E63-44E7-B1A3-C28E635A0F59}" dt="2021-10-16T09:56:21.042" v="27553" actId="20577"/>
          <ac:spMkLst>
            <pc:docMk/>
            <pc:sldMk cId="1301437342" sldId="258"/>
            <ac:spMk id="51" creationId="{0F4B5C84-B605-45C2-A26B-6C5FC7E5DFD0}"/>
          </ac:spMkLst>
        </pc:spChg>
      </pc:sldChg>
      <pc:sldChg chg="del">
        <pc:chgData name="abcdee12@nate.com" userId="47ceb4100fd426b8" providerId="LiveId" clId="{68E7E1A0-9E63-44E7-B1A3-C28E635A0F59}" dt="2021-10-09T12:39:14.986" v="24075" actId="47"/>
        <pc:sldMkLst>
          <pc:docMk/>
          <pc:sldMk cId="859036024" sldId="260"/>
        </pc:sldMkLst>
      </pc:sldChg>
      <pc:sldChg chg="modSp del">
        <pc:chgData name="abcdee12@nate.com" userId="47ceb4100fd426b8" providerId="LiveId" clId="{68E7E1A0-9E63-44E7-B1A3-C28E635A0F59}" dt="2021-10-09T12:39:14.986" v="24075" actId="47"/>
        <pc:sldMkLst>
          <pc:docMk/>
          <pc:sldMk cId="4151281767" sldId="261"/>
        </pc:sldMkLst>
        <pc:graphicFrameChg chg="mod">
          <ac:chgData name="abcdee12@nate.com" userId="47ceb4100fd426b8" providerId="LiveId" clId="{68E7E1A0-9E63-44E7-B1A3-C28E635A0F59}" dt="2021-09-21T06:24:55.848" v="1067" actId="207"/>
          <ac:graphicFrameMkLst>
            <pc:docMk/>
            <pc:sldMk cId="4151281767" sldId="261"/>
            <ac:graphicFrameMk id="10" creationId="{00000000-0000-0000-0000-000000000000}"/>
          </ac:graphicFrameMkLst>
        </pc:graphicFrameChg>
      </pc:sldChg>
      <pc:sldChg chg="del">
        <pc:chgData name="abcdee12@nate.com" userId="47ceb4100fd426b8" providerId="LiveId" clId="{68E7E1A0-9E63-44E7-B1A3-C28E635A0F59}" dt="2021-10-09T12:39:14.986" v="24075" actId="47"/>
        <pc:sldMkLst>
          <pc:docMk/>
          <pc:sldMk cId="582214524" sldId="262"/>
        </pc:sldMkLst>
      </pc:sldChg>
      <pc:sldChg chg="del">
        <pc:chgData name="abcdee12@nate.com" userId="47ceb4100fd426b8" providerId="LiveId" clId="{68E7E1A0-9E63-44E7-B1A3-C28E635A0F59}" dt="2021-10-09T12:39:14.986" v="24075" actId="47"/>
        <pc:sldMkLst>
          <pc:docMk/>
          <pc:sldMk cId="468077233" sldId="263"/>
        </pc:sldMkLst>
      </pc:sldChg>
      <pc:sldChg chg="del">
        <pc:chgData name="abcdee12@nate.com" userId="47ceb4100fd426b8" providerId="LiveId" clId="{68E7E1A0-9E63-44E7-B1A3-C28E635A0F59}" dt="2021-09-24T13:17:12.657" v="14619" actId="47"/>
        <pc:sldMkLst>
          <pc:docMk/>
          <pc:sldMk cId="2901627247" sldId="264"/>
        </pc:sldMkLst>
      </pc:sldChg>
      <pc:sldChg chg="modSp del mod">
        <pc:chgData name="abcdee12@nate.com" userId="47ceb4100fd426b8" providerId="LiveId" clId="{68E7E1A0-9E63-44E7-B1A3-C28E635A0F59}" dt="2021-10-09T12:39:14.986" v="24075" actId="47"/>
        <pc:sldMkLst>
          <pc:docMk/>
          <pc:sldMk cId="3389432106" sldId="265"/>
        </pc:sldMkLst>
        <pc:spChg chg="mod">
          <ac:chgData name="abcdee12@nate.com" userId="47ceb4100fd426b8" providerId="LiveId" clId="{68E7E1A0-9E63-44E7-B1A3-C28E635A0F59}" dt="2021-09-21T07:17:48.073" v="2953" actId="1076"/>
          <ac:spMkLst>
            <pc:docMk/>
            <pc:sldMk cId="3389432106" sldId="265"/>
            <ac:spMk id="2" creationId="{00000000-0000-0000-0000-000000000000}"/>
          </ac:spMkLst>
        </pc:spChg>
      </pc:sldChg>
      <pc:sldChg chg="modSp mod">
        <pc:chgData name="abcdee12@nate.com" userId="47ceb4100fd426b8" providerId="LiveId" clId="{68E7E1A0-9E63-44E7-B1A3-C28E635A0F59}" dt="2021-10-16T10:01:38.782" v="28227" actId="1036"/>
        <pc:sldMkLst>
          <pc:docMk/>
          <pc:sldMk cId="1619518721" sldId="267"/>
        </pc:sldMkLst>
        <pc:spChg chg="mod">
          <ac:chgData name="abcdee12@nate.com" userId="47ceb4100fd426b8" providerId="LiveId" clId="{68E7E1A0-9E63-44E7-B1A3-C28E635A0F59}" dt="2021-10-16T10:01:04.518" v="28188" actId="20577"/>
          <ac:spMkLst>
            <pc:docMk/>
            <pc:sldMk cId="1619518721" sldId="267"/>
            <ac:spMk id="18" creationId="{3FA00699-5178-465A-9F3F-130CF1431F70}"/>
          </ac:spMkLst>
        </pc:spChg>
        <pc:spChg chg="mod">
          <ac:chgData name="abcdee12@nate.com" userId="47ceb4100fd426b8" providerId="LiveId" clId="{68E7E1A0-9E63-44E7-B1A3-C28E635A0F59}" dt="2021-10-16T10:01:38.782" v="28227" actId="1036"/>
          <ac:spMkLst>
            <pc:docMk/>
            <pc:sldMk cId="1619518721" sldId="267"/>
            <ac:spMk id="20" creationId="{00000000-0000-0000-0000-000000000000}"/>
          </ac:spMkLst>
        </pc:spChg>
        <pc:spChg chg="mod">
          <ac:chgData name="abcdee12@nate.com" userId="47ceb4100fd426b8" providerId="LiveId" clId="{68E7E1A0-9E63-44E7-B1A3-C28E635A0F59}" dt="2021-10-16T10:01:38.782" v="28227" actId="1036"/>
          <ac:spMkLst>
            <pc:docMk/>
            <pc:sldMk cId="1619518721" sldId="267"/>
            <ac:spMk id="21" creationId="{3FA00699-5178-465A-9F3F-130CF1431F70}"/>
          </ac:spMkLst>
        </pc:spChg>
        <pc:spChg chg="mod">
          <ac:chgData name="abcdee12@nate.com" userId="47ceb4100fd426b8" providerId="LiveId" clId="{68E7E1A0-9E63-44E7-B1A3-C28E635A0F59}" dt="2021-10-16T09:57:07.920" v="27622" actId="14100"/>
          <ac:spMkLst>
            <pc:docMk/>
            <pc:sldMk cId="1619518721" sldId="267"/>
            <ac:spMk id="69" creationId="{3FA00699-5178-465A-9F3F-130CF1431F70}"/>
          </ac:spMkLst>
        </pc:spChg>
      </pc:sldChg>
      <pc:sldChg chg="del">
        <pc:chgData name="abcdee12@nate.com" userId="47ceb4100fd426b8" providerId="LiveId" clId="{68E7E1A0-9E63-44E7-B1A3-C28E635A0F59}" dt="2021-10-09T12:39:14.986" v="24075" actId="47"/>
        <pc:sldMkLst>
          <pc:docMk/>
          <pc:sldMk cId="1345347824" sldId="268"/>
        </pc:sldMkLst>
      </pc:sldChg>
      <pc:sldChg chg="addSp delSp modSp mod">
        <pc:chgData name="abcdee12@nate.com" userId="47ceb4100fd426b8" providerId="LiveId" clId="{68E7E1A0-9E63-44E7-B1A3-C28E635A0F59}" dt="2021-09-28T07:56:27.865" v="20405" actId="22"/>
        <pc:sldMkLst>
          <pc:docMk/>
          <pc:sldMk cId="3271699902" sldId="269"/>
        </pc:sldMkLst>
        <pc:spChg chg="mod">
          <ac:chgData name="abcdee12@nate.com" userId="47ceb4100fd426b8" providerId="LiveId" clId="{68E7E1A0-9E63-44E7-B1A3-C28E635A0F59}" dt="2021-09-24T12:50:11.408" v="12610" actId="20577"/>
          <ac:spMkLst>
            <pc:docMk/>
            <pc:sldMk cId="3271699902" sldId="269"/>
            <ac:spMk id="5" creationId="{00000000-0000-0000-0000-000000000000}"/>
          </ac:spMkLst>
        </pc:spChg>
        <pc:spChg chg="add del">
          <ac:chgData name="abcdee12@nate.com" userId="47ceb4100fd426b8" providerId="LiveId" clId="{68E7E1A0-9E63-44E7-B1A3-C28E635A0F59}" dt="2021-09-28T07:56:27.865" v="20405" actId="22"/>
          <ac:spMkLst>
            <pc:docMk/>
            <pc:sldMk cId="3271699902" sldId="269"/>
            <ac:spMk id="13" creationId="{B6788FFF-8E87-4386-869D-B2076E02C6FD}"/>
          </ac:spMkLst>
        </pc:spChg>
        <pc:spChg chg="mod">
          <ac:chgData name="abcdee12@nate.com" userId="47ceb4100fd426b8" providerId="LiveId" clId="{68E7E1A0-9E63-44E7-B1A3-C28E635A0F59}" dt="2021-09-24T12:50:15.101" v="12614" actId="20577"/>
          <ac:spMkLst>
            <pc:docMk/>
            <pc:sldMk cId="3271699902" sldId="269"/>
            <ac:spMk id="31" creationId="{00000000-0000-0000-0000-000000000000}"/>
          </ac:spMkLst>
        </pc:spChg>
      </pc:sldChg>
      <pc:sldChg chg="addSp delSp modSp add del mod ord setBg">
        <pc:chgData name="abcdee12@nate.com" userId="47ceb4100fd426b8" providerId="LiveId" clId="{68E7E1A0-9E63-44E7-B1A3-C28E635A0F59}" dt="2021-09-24T13:16:28.022" v="14617" actId="47"/>
        <pc:sldMkLst>
          <pc:docMk/>
          <pc:sldMk cId="2905061176" sldId="270"/>
        </pc:sldMkLst>
        <pc:spChg chg="add del mod ord">
          <ac:chgData name="abcdee12@nate.com" userId="47ceb4100fd426b8" providerId="LiveId" clId="{68E7E1A0-9E63-44E7-B1A3-C28E635A0F59}" dt="2021-09-21T06:48:24.541" v="1740" actId="1076"/>
          <ac:spMkLst>
            <pc:docMk/>
            <pc:sldMk cId="2905061176" sldId="270"/>
            <ac:spMk id="2" creationId="{00000000-0000-0000-0000-000000000000}"/>
          </ac:spMkLst>
        </pc:spChg>
        <pc:spChg chg="del">
          <ac:chgData name="abcdee12@nate.com" userId="47ceb4100fd426b8" providerId="LiveId" clId="{68E7E1A0-9E63-44E7-B1A3-C28E635A0F59}" dt="2021-09-21T05:55:29.861" v="13" actId="478"/>
          <ac:spMkLst>
            <pc:docMk/>
            <pc:sldMk cId="2905061176" sldId="270"/>
            <ac:spMk id="5" creationId="{00000000-0000-0000-0000-000000000000}"/>
          </ac:spMkLst>
        </pc:spChg>
        <pc:spChg chg="del">
          <ac:chgData name="abcdee12@nate.com" userId="47ceb4100fd426b8" providerId="LiveId" clId="{68E7E1A0-9E63-44E7-B1A3-C28E635A0F59}" dt="2021-09-21T05:55:12.387" v="6" actId="478"/>
          <ac:spMkLst>
            <pc:docMk/>
            <pc:sldMk cId="2905061176" sldId="270"/>
            <ac:spMk id="17" creationId="{00000000-0000-0000-0000-000000000000}"/>
          </ac:spMkLst>
        </pc:spChg>
        <pc:spChg chg="mod">
          <ac:chgData name="abcdee12@nate.com" userId="47ceb4100fd426b8" providerId="LiveId" clId="{68E7E1A0-9E63-44E7-B1A3-C28E635A0F59}" dt="2021-09-21T06:35:12.930" v="1542" actId="20577"/>
          <ac:spMkLst>
            <pc:docMk/>
            <pc:sldMk cId="2905061176" sldId="270"/>
            <ac:spMk id="19" creationId="{00000000-0000-0000-0000-000000000000}"/>
          </ac:spMkLst>
        </pc:spChg>
        <pc:spChg chg="add mod">
          <ac:chgData name="abcdee12@nate.com" userId="47ceb4100fd426b8" providerId="LiveId" clId="{68E7E1A0-9E63-44E7-B1A3-C28E635A0F59}" dt="2021-09-21T08:19:55.107" v="6964"/>
          <ac:spMkLst>
            <pc:docMk/>
            <pc:sldMk cId="2905061176" sldId="270"/>
            <ac:spMk id="20" creationId="{62C6A338-5A03-4547-B3C8-ADAEE89E1AE0}"/>
          </ac:spMkLst>
        </pc:spChg>
        <pc:spChg chg="add mod">
          <ac:chgData name="abcdee12@nate.com" userId="47ceb4100fd426b8" providerId="LiveId" clId="{68E7E1A0-9E63-44E7-B1A3-C28E635A0F59}" dt="2021-09-21T06:48:39.158" v="1743" actId="164"/>
          <ac:spMkLst>
            <pc:docMk/>
            <pc:sldMk cId="2905061176" sldId="270"/>
            <ac:spMk id="21" creationId="{B88DE466-ABDA-4D18-9DDE-9A6A0B7DE65B}"/>
          </ac:spMkLst>
        </pc:spChg>
        <pc:spChg chg="add del mod">
          <ac:chgData name="abcdee12@nate.com" userId="47ceb4100fd426b8" providerId="LiveId" clId="{68E7E1A0-9E63-44E7-B1A3-C28E635A0F59}" dt="2021-09-21T06:05:15.026" v="184" actId="478"/>
          <ac:spMkLst>
            <pc:docMk/>
            <pc:sldMk cId="2905061176" sldId="270"/>
            <ac:spMk id="22" creationId="{3716013B-4194-47C7-B745-4E881A63E04E}"/>
          </ac:spMkLst>
        </pc:spChg>
        <pc:spChg chg="mod">
          <ac:chgData name="abcdee12@nate.com" userId="47ceb4100fd426b8" providerId="LiveId" clId="{68E7E1A0-9E63-44E7-B1A3-C28E635A0F59}" dt="2021-09-21T06:06:56.423" v="215"/>
          <ac:spMkLst>
            <pc:docMk/>
            <pc:sldMk cId="2905061176" sldId="270"/>
            <ac:spMk id="24" creationId="{A63733BB-E16F-445C-BD1D-C89BC469D73A}"/>
          </ac:spMkLst>
        </pc:spChg>
        <pc:spChg chg="mod">
          <ac:chgData name="abcdee12@nate.com" userId="47ceb4100fd426b8" providerId="LiveId" clId="{68E7E1A0-9E63-44E7-B1A3-C28E635A0F59}" dt="2021-09-21T06:06:56.423" v="215"/>
          <ac:spMkLst>
            <pc:docMk/>
            <pc:sldMk cId="2905061176" sldId="270"/>
            <ac:spMk id="27" creationId="{A4D6D9FB-72C6-4B13-B557-7DEC25AA1155}"/>
          </ac:spMkLst>
        </pc:spChg>
        <pc:spChg chg="del">
          <ac:chgData name="abcdee12@nate.com" userId="47ceb4100fd426b8" providerId="LiveId" clId="{68E7E1A0-9E63-44E7-B1A3-C28E635A0F59}" dt="2021-09-21T05:55:27.517" v="12" actId="478"/>
          <ac:spMkLst>
            <pc:docMk/>
            <pc:sldMk cId="2905061176" sldId="270"/>
            <ac:spMk id="31" creationId="{00000000-0000-0000-0000-000000000000}"/>
          </ac:spMkLst>
        </pc:spChg>
        <pc:spChg chg="mod">
          <ac:chgData name="abcdee12@nate.com" userId="47ceb4100fd426b8" providerId="LiveId" clId="{68E7E1A0-9E63-44E7-B1A3-C28E635A0F59}" dt="2021-09-21T06:06:56.728" v="216"/>
          <ac:spMkLst>
            <pc:docMk/>
            <pc:sldMk cId="2905061176" sldId="270"/>
            <ac:spMk id="34" creationId="{9A32B360-A502-4C08-BB62-15FE9E2F632E}"/>
          </ac:spMkLst>
        </pc:spChg>
        <pc:spChg chg="mod">
          <ac:chgData name="abcdee12@nate.com" userId="47ceb4100fd426b8" providerId="LiveId" clId="{68E7E1A0-9E63-44E7-B1A3-C28E635A0F59}" dt="2021-09-21T06:06:56.728" v="216"/>
          <ac:spMkLst>
            <pc:docMk/>
            <pc:sldMk cId="2905061176" sldId="270"/>
            <ac:spMk id="37" creationId="{FA91D8D5-FD9D-4D5B-8A27-375DD96455E2}"/>
          </ac:spMkLst>
        </pc:spChg>
        <pc:spChg chg="mod">
          <ac:chgData name="abcdee12@nate.com" userId="47ceb4100fd426b8" providerId="LiveId" clId="{68E7E1A0-9E63-44E7-B1A3-C28E635A0F59}" dt="2021-09-21T06:06:56.939" v="217"/>
          <ac:spMkLst>
            <pc:docMk/>
            <pc:sldMk cId="2905061176" sldId="270"/>
            <ac:spMk id="43" creationId="{C6167604-0CC2-4312-957A-132796C467E1}"/>
          </ac:spMkLst>
        </pc:spChg>
        <pc:spChg chg="mod">
          <ac:chgData name="abcdee12@nate.com" userId="47ceb4100fd426b8" providerId="LiveId" clId="{68E7E1A0-9E63-44E7-B1A3-C28E635A0F59}" dt="2021-09-21T06:06:56.939" v="217"/>
          <ac:spMkLst>
            <pc:docMk/>
            <pc:sldMk cId="2905061176" sldId="270"/>
            <ac:spMk id="46" creationId="{F39DE369-5EE6-4EB0-A566-67B6456EF6A2}"/>
          </ac:spMkLst>
        </pc:spChg>
        <pc:spChg chg="mod">
          <ac:chgData name="abcdee12@nate.com" userId="47ceb4100fd426b8" providerId="LiveId" clId="{68E7E1A0-9E63-44E7-B1A3-C28E635A0F59}" dt="2021-09-21T06:06:57.097" v="218"/>
          <ac:spMkLst>
            <pc:docMk/>
            <pc:sldMk cId="2905061176" sldId="270"/>
            <ac:spMk id="52" creationId="{0F9C31ED-87D3-4A4C-B156-861067B3DCBD}"/>
          </ac:spMkLst>
        </pc:spChg>
        <pc:spChg chg="mod">
          <ac:chgData name="abcdee12@nate.com" userId="47ceb4100fd426b8" providerId="LiveId" clId="{68E7E1A0-9E63-44E7-B1A3-C28E635A0F59}" dt="2021-09-21T06:06:57.097" v="218"/>
          <ac:spMkLst>
            <pc:docMk/>
            <pc:sldMk cId="2905061176" sldId="270"/>
            <ac:spMk id="55" creationId="{E6316D5A-0124-4143-91FE-BB01477F4D51}"/>
          </ac:spMkLst>
        </pc:spChg>
        <pc:spChg chg="mod">
          <ac:chgData name="abcdee12@nate.com" userId="47ceb4100fd426b8" providerId="LiveId" clId="{68E7E1A0-9E63-44E7-B1A3-C28E635A0F59}" dt="2021-09-21T06:09:26.598" v="415"/>
          <ac:spMkLst>
            <pc:docMk/>
            <pc:sldMk cId="2905061176" sldId="270"/>
            <ac:spMk id="61" creationId="{D0779C3B-3598-41D4-A913-6E6447F7F167}"/>
          </ac:spMkLst>
        </pc:spChg>
        <pc:spChg chg="mod">
          <ac:chgData name="abcdee12@nate.com" userId="47ceb4100fd426b8" providerId="LiveId" clId="{68E7E1A0-9E63-44E7-B1A3-C28E635A0F59}" dt="2021-09-21T06:08:44.951" v="364" actId="20577"/>
          <ac:spMkLst>
            <pc:docMk/>
            <pc:sldMk cId="2905061176" sldId="270"/>
            <ac:spMk id="64" creationId="{B33F4C9D-727A-48F3-9503-02A04CF9826D}"/>
          </ac:spMkLst>
        </pc:spChg>
        <pc:spChg chg="del">
          <ac:chgData name="abcdee12@nate.com" userId="47ceb4100fd426b8" providerId="LiveId" clId="{68E7E1A0-9E63-44E7-B1A3-C28E635A0F59}" dt="2021-09-21T05:55:23.240" v="10" actId="478"/>
          <ac:spMkLst>
            <pc:docMk/>
            <pc:sldMk cId="2905061176" sldId="270"/>
            <ac:spMk id="69" creationId="{3FA00699-5178-465A-9F3F-130CF1431F70}"/>
          </ac:spMkLst>
        </pc:spChg>
        <pc:spChg chg="mod">
          <ac:chgData name="abcdee12@nate.com" userId="47ceb4100fd426b8" providerId="LiveId" clId="{68E7E1A0-9E63-44E7-B1A3-C28E635A0F59}" dt="2021-09-21T06:10:19.539" v="531"/>
          <ac:spMkLst>
            <pc:docMk/>
            <pc:sldMk cId="2905061176" sldId="270"/>
            <ac:spMk id="71" creationId="{64A4AF19-BEB1-4038-8269-7D288BCF613E}"/>
          </ac:spMkLst>
        </pc:spChg>
        <pc:spChg chg="mod">
          <ac:chgData name="abcdee12@nate.com" userId="47ceb4100fd426b8" providerId="LiveId" clId="{68E7E1A0-9E63-44E7-B1A3-C28E635A0F59}" dt="2021-09-21T06:10:29.730" v="561" actId="20577"/>
          <ac:spMkLst>
            <pc:docMk/>
            <pc:sldMk cId="2905061176" sldId="270"/>
            <ac:spMk id="74" creationId="{147D5C21-79D7-41A3-80EC-F263641F5AF0}"/>
          </ac:spMkLst>
        </pc:spChg>
        <pc:spChg chg="del">
          <ac:chgData name="abcdee12@nate.com" userId="47ceb4100fd426b8" providerId="LiveId" clId="{68E7E1A0-9E63-44E7-B1A3-C28E635A0F59}" dt="2021-09-21T05:55:25.471" v="11" actId="478"/>
          <ac:spMkLst>
            <pc:docMk/>
            <pc:sldMk cId="2905061176" sldId="270"/>
            <ac:spMk id="78" creationId="{3FA00699-5178-465A-9F3F-130CF1431F70}"/>
          </ac:spMkLst>
        </pc:spChg>
        <pc:spChg chg="add del mod">
          <ac:chgData name="abcdee12@nate.com" userId="47ceb4100fd426b8" providerId="LiveId" clId="{68E7E1A0-9E63-44E7-B1A3-C28E635A0F59}" dt="2021-09-21T06:12:13.423" v="579"/>
          <ac:spMkLst>
            <pc:docMk/>
            <pc:sldMk cId="2905061176" sldId="270"/>
            <ac:spMk id="81" creationId="{0DAF9789-297E-4736-B598-9172662FC346}"/>
          </ac:spMkLst>
        </pc:spChg>
        <pc:spChg chg="mod">
          <ac:chgData name="abcdee12@nate.com" userId="47ceb4100fd426b8" providerId="LiveId" clId="{68E7E1A0-9E63-44E7-B1A3-C28E635A0F59}" dt="2021-09-21T06:12:09.906" v="578"/>
          <ac:spMkLst>
            <pc:docMk/>
            <pc:sldMk cId="2905061176" sldId="270"/>
            <ac:spMk id="83" creationId="{2AA1B71E-9008-44C4-928F-0F0456AFFE5C}"/>
          </ac:spMkLst>
        </pc:spChg>
        <pc:spChg chg="mod">
          <ac:chgData name="abcdee12@nate.com" userId="47ceb4100fd426b8" providerId="LiveId" clId="{68E7E1A0-9E63-44E7-B1A3-C28E635A0F59}" dt="2021-09-21T06:12:09.906" v="578"/>
          <ac:spMkLst>
            <pc:docMk/>
            <pc:sldMk cId="2905061176" sldId="270"/>
            <ac:spMk id="87" creationId="{9BCE573F-7823-4DA2-9CB6-F741EAE524A4}"/>
          </ac:spMkLst>
        </pc:spChg>
        <pc:spChg chg="mod">
          <ac:chgData name="abcdee12@nate.com" userId="47ceb4100fd426b8" providerId="LiveId" clId="{68E7E1A0-9E63-44E7-B1A3-C28E635A0F59}" dt="2021-09-21T06:48:39.158" v="1743" actId="164"/>
          <ac:spMkLst>
            <pc:docMk/>
            <pc:sldMk cId="2905061176" sldId="270"/>
            <ac:spMk id="93" creationId="{AB77553F-6BE5-446E-9DCE-C9EDD0906E5A}"/>
          </ac:spMkLst>
        </pc:spChg>
        <pc:spChg chg="mod">
          <ac:chgData name="abcdee12@nate.com" userId="47ceb4100fd426b8" providerId="LiveId" clId="{68E7E1A0-9E63-44E7-B1A3-C28E635A0F59}" dt="2021-09-21T06:48:39.158" v="1743" actId="164"/>
          <ac:spMkLst>
            <pc:docMk/>
            <pc:sldMk cId="2905061176" sldId="270"/>
            <ac:spMk id="96" creationId="{46BE55FD-D711-4B71-9AF0-43D9E74582BB}"/>
          </ac:spMkLst>
        </pc:spChg>
        <pc:spChg chg="mod">
          <ac:chgData name="abcdee12@nate.com" userId="47ceb4100fd426b8" providerId="LiveId" clId="{68E7E1A0-9E63-44E7-B1A3-C28E635A0F59}" dt="2021-09-21T06:48:39.158" v="1743" actId="164"/>
          <ac:spMkLst>
            <pc:docMk/>
            <pc:sldMk cId="2905061176" sldId="270"/>
            <ac:spMk id="102" creationId="{7EFE4A87-899E-4DF8-9F84-605FAB1B4C21}"/>
          </ac:spMkLst>
        </pc:spChg>
        <pc:spChg chg="mod">
          <ac:chgData name="abcdee12@nate.com" userId="47ceb4100fd426b8" providerId="LiveId" clId="{68E7E1A0-9E63-44E7-B1A3-C28E635A0F59}" dt="2021-09-21T06:48:39.158" v="1743" actId="164"/>
          <ac:spMkLst>
            <pc:docMk/>
            <pc:sldMk cId="2905061176" sldId="270"/>
            <ac:spMk id="105" creationId="{836580DF-E433-45B9-A43A-D4E493779588}"/>
          </ac:spMkLst>
        </pc:spChg>
        <pc:spChg chg="mod">
          <ac:chgData name="abcdee12@nate.com" userId="47ceb4100fd426b8" providerId="LiveId" clId="{68E7E1A0-9E63-44E7-B1A3-C28E635A0F59}" dt="2021-09-21T06:15:08.011" v="598"/>
          <ac:spMkLst>
            <pc:docMk/>
            <pc:sldMk cId="2905061176" sldId="270"/>
            <ac:spMk id="111" creationId="{226EF178-BC95-4593-A5EA-BCCA119BFC8F}"/>
          </ac:spMkLst>
        </pc:spChg>
        <pc:spChg chg="mod">
          <ac:chgData name="abcdee12@nate.com" userId="47ceb4100fd426b8" providerId="LiveId" clId="{68E7E1A0-9E63-44E7-B1A3-C28E635A0F59}" dt="2021-09-21T06:15:08.011" v="598"/>
          <ac:spMkLst>
            <pc:docMk/>
            <pc:sldMk cId="2905061176" sldId="270"/>
            <ac:spMk id="114" creationId="{DAE5B586-4376-465B-9FC5-529EDA1D1E7D}"/>
          </ac:spMkLst>
        </pc:spChg>
        <pc:spChg chg="mod">
          <ac:chgData name="abcdee12@nate.com" userId="47ceb4100fd426b8" providerId="LiveId" clId="{68E7E1A0-9E63-44E7-B1A3-C28E635A0F59}" dt="2021-09-21T06:47:38.833" v="1728" actId="164"/>
          <ac:spMkLst>
            <pc:docMk/>
            <pc:sldMk cId="2905061176" sldId="270"/>
            <ac:spMk id="120" creationId="{FA3768E3-B2E2-48C2-8C35-C74140FD1021}"/>
          </ac:spMkLst>
        </pc:spChg>
        <pc:spChg chg="mod">
          <ac:chgData name="abcdee12@nate.com" userId="47ceb4100fd426b8" providerId="LiveId" clId="{68E7E1A0-9E63-44E7-B1A3-C28E635A0F59}" dt="2021-09-21T06:47:38.833" v="1728" actId="164"/>
          <ac:spMkLst>
            <pc:docMk/>
            <pc:sldMk cId="2905061176" sldId="270"/>
            <ac:spMk id="123" creationId="{797A07CF-5145-434E-8163-6CBC6C18A74D}"/>
          </ac:spMkLst>
        </pc:spChg>
        <pc:spChg chg="mod">
          <ac:chgData name="abcdee12@nate.com" userId="47ceb4100fd426b8" providerId="LiveId" clId="{68E7E1A0-9E63-44E7-B1A3-C28E635A0F59}" dt="2021-09-21T06:47:38.833" v="1728" actId="164"/>
          <ac:spMkLst>
            <pc:docMk/>
            <pc:sldMk cId="2905061176" sldId="270"/>
            <ac:spMk id="129" creationId="{7291B911-40D5-4652-8377-C17C4710161D}"/>
          </ac:spMkLst>
        </pc:spChg>
        <pc:spChg chg="mod">
          <ac:chgData name="abcdee12@nate.com" userId="47ceb4100fd426b8" providerId="LiveId" clId="{68E7E1A0-9E63-44E7-B1A3-C28E635A0F59}" dt="2021-09-21T06:47:38.833" v="1728" actId="164"/>
          <ac:spMkLst>
            <pc:docMk/>
            <pc:sldMk cId="2905061176" sldId="270"/>
            <ac:spMk id="132" creationId="{4579ED36-19B5-4BE5-99EC-D5784917832F}"/>
          </ac:spMkLst>
        </pc:spChg>
        <pc:spChg chg="mod">
          <ac:chgData name="abcdee12@nate.com" userId="47ceb4100fd426b8" providerId="LiveId" clId="{68E7E1A0-9E63-44E7-B1A3-C28E635A0F59}" dt="2021-09-21T06:17:48.458" v="798"/>
          <ac:spMkLst>
            <pc:docMk/>
            <pc:sldMk cId="2905061176" sldId="270"/>
            <ac:spMk id="138" creationId="{8F9DE2B4-10A1-4755-8452-733A7F5EA590}"/>
          </ac:spMkLst>
        </pc:spChg>
        <pc:spChg chg="mod">
          <ac:chgData name="abcdee12@nate.com" userId="47ceb4100fd426b8" providerId="LiveId" clId="{68E7E1A0-9E63-44E7-B1A3-C28E635A0F59}" dt="2021-09-21T06:17:48.458" v="798"/>
          <ac:spMkLst>
            <pc:docMk/>
            <pc:sldMk cId="2905061176" sldId="270"/>
            <ac:spMk id="141" creationId="{FB21FB1D-8A9A-4AD3-8819-6C8AED33E69F}"/>
          </ac:spMkLst>
        </pc:spChg>
        <pc:spChg chg="mod">
          <ac:chgData name="abcdee12@nate.com" userId="47ceb4100fd426b8" providerId="LiveId" clId="{68E7E1A0-9E63-44E7-B1A3-C28E635A0F59}" dt="2021-09-21T06:47:38.833" v="1728" actId="164"/>
          <ac:spMkLst>
            <pc:docMk/>
            <pc:sldMk cId="2905061176" sldId="270"/>
            <ac:spMk id="147" creationId="{2170FFFB-11C6-41BA-8341-9D36BA44B463}"/>
          </ac:spMkLst>
        </pc:spChg>
        <pc:spChg chg="mod">
          <ac:chgData name="abcdee12@nate.com" userId="47ceb4100fd426b8" providerId="LiveId" clId="{68E7E1A0-9E63-44E7-B1A3-C28E635A0F59}" dt="2021-09-21T06:47:38.833" v="1728" actId="164"/>
          <ac:spMkLst>
            <pc:docMk/>
            <pc:sldMk cId="2905061176" sldId="270"/>
            <ac:spMk id="150" creationId="{A6AA55BB-4DD3-4668-998A-78B4BB9F3915}"/>
          </ac:spMkLst>
        </pc:spChg>
        <pc:spChg chg="add del mod">
          <ac:chgData name="abcdee12@nate.com" userId="47ceb4100fd426b8" providerId="LiveId" clId="{68E7E1A0-9E63-44E7-B1A3-C28E635A0F59}" dt="2021-09-21T06:25:17.755" v="1070" actId="478"/>
          <ac:spMkLst>
            <pc:docMk/>
            <pc:sldMk cId="2905061176" sldId="270"/>
            <ac:spMk id="155" creationId="{A6D39B5A-36BC-40C2-A521-60E7FCC898AA}"/>
          </ac:spMkLst>
        </pc:spChg>
        <pc:spChg chg="add mod">
          <ac:chgData name="abcdee12@nate.com" userId="47ceb4100fd426b8" providerId="LiveId" clId="{68E7E1A0-9E63-44E7-B1A3-C28E635A0F59}" dt="2021-09-21T06:32:40.367" v="1280" actId="1036"/>
          <ac:spMkLst>
            <pc:docMk/>
            <pc:sldMk cId="2905061176" sldId="270"/>
            <ac:spMk id="184" creationId="{700968FB-F64F-4228-9FAF-C5C2A7EE946D}"/>
          </ac:spMkLst>
        </pc:spChg>
        <pc:grpChg chg="add mod">
          <ac:chgData name="abcdee12@nate.com" userId="47ceb4100fd426b8" providerId="LiveId" clId="{68E7E1A0-9E63-44E7-B1A3-C28E635A0F59}" dt="2021-09-21T06:48:39.158" v="1743" actId="164"/>
          <ac:grpSpMkLst>
            <pc:docMk/>
            <pc:sldMk cId="2905061176" sldId="270"/>
            <ac:grpSpMk id="3" creationId="{21464C63-E227-4333-90E3-84768E8F2DE3}"/>
          </ac:grpSpMkLst>
        </pc:grpChg>
        <pc:grpChg chg="add mod">
          <ac:chgData name="abcdee12@nate.com" userId="47ceb4100fd426b8" providerId="LiveId" clId="{68E7E1A0-9E63-44E7-B1A3-C28E635A0F59}" dt="2021-09-21T06:48:39.158" v="1743" actId="164"/>
          <ac:grpSpMkLst>
            <pc:docMk/>
            <pc:sldMk cId="2905061176" sldId="270"/>
            <ac:grpSpMk id="4" creationId="{4A04A2DF-E7A3-4806-86EA-9B2307BF0D8B}"/>
          </ac:grpSpMkLst>
        </pc:grpChg>
        <pc:grpChg chg="add mod">
          <ac:chgData name="abcdee12@nate.com" userId="47ceb4100fd426b8" providerId="LiveId" clId="{68E7E1A0-9E63-44E7-B1A3-C28E635A0F59}" dt="2021-09-21T06:48:39.158" v="1743" actId="164"/>
          <ac:grpSpMkLst>
            <pc:docMk/>
            <pc:sldMk cId="2905061176" sldId="270"/>
            <ac:grpSpMk id="13" creationId="{EF0C5340-0F18-4B3C-B297-83336F3392CC}"/>
          </ac:grpSpMkLst>
        </pc:grpChg>
        <pc:grpChg chg="add del mod">
          <ac:chgData name="abcdee12@nate.com" userId="47ceb4100fd426b8" providerId="LiveId" clId="{68E7E1A0-9E63-44E7-B1A3-C28E635A0F59}" dt="2021-09-21T06:06:59.314" v="222"/>
          <ac:grpSpMkLst>
            <pc:docMk/>
            <pc:sldMk cId="2905061176" sldId="270"/>
            <ac:grpSpMk id="23" creationId="{C62A9F9F-E7C3-49F8-B4DB-C1D3E183A785}"/>
          </ac:grpSpMkLst>
        </pc:grpChg>
        <pc:grpChg chg="mod">
          <ac:chgData name="abcdee12@nate.com" userId="47ceb4100fd426b8" providerId="LiveId" clId="{68E7E1A0-9E63-44E7-B1A3-C28E635A0F59}" dt="2021-09-21T06:06:56.423" v="215"/>
          <ac:grpSpMkLst>
            <pc:docMk/>
            <pc:sldMk cId="2905061176" sldId="270"/>
            <ac:grpSpMk id="25" creationId="{4B409FD1-7AFA-4477-AC8B-CC304FE4F4B4}"/>
          </ac:grpSpMkLst>
        </pc:grpChg>
        <pc:grpChg chg="mod">
          <ac:chgData name="abcdee12@nate.com" userId="47ceb4100fd426b8" providerId="LiveId" clId="{68E7E1A0-9E63-44E7-B1A3-C28E635A0F59}" dt="2021-09-21T06:06:56.423" v="215"/>
          <ac:grpSpMkLst>
            <pc:docMk/>
            <pc:sldMk cId="2905061176" sldId="270"/>
            <ac:grpSpMk id="26" creationId="{717F0C5D-138B-487F-819D-2ADAC9B1B0CB}"/>
          </ac:grpSpMkLst>
        </pc:grpChg>
        <pc:grpChg chg="add del mod">
          <ac:chgData name="abcdee12@nate.com" userId="47ceb4100fd426b8" providerId="LiveId" clId="{68E7E1A0-9E63-44E7-B1A3-C28E635A0F59}" dt="2021-09-21T06:06:58.674" v="221"/>
          <ac:grpSpMkLst>
            <pc:docMk/>
            <pc:sldMk cId="2905061176" sldId="270"/>
            <ac:grpSpMk id="33" creationId="{22E0577F-FB29-4FB3-98F4-67E0652F38D7}"/>
          </ac:grpSpMkLst>
        </pc:grpChg>
        <pc:grpChg chg="mod">
          <ac:chgData name="abcdee12@nate.com" userId="47ceb4100fd426b8" providerId="LiveId" clId="{68E7E1A0-9E63-44E7-B1A3-C28E635A0F59}" dt="2021-09-21T06:06:56.728" v="216"/>
          <ac:grpSpMkLst>
            <pc:docMk/>
            <pc:sldMk cId="2905061176" sldId="270"/>
            <ac:grpSpMk id="35" creationId="{8EDB64E8-4322-440E-A31B-78D61DFB5198}"/>
          </ac:grpSpMkLst>
        </pc:grpChg>
        <pc:grpChg chg="mod">
          <ac:chgData name="abcdee12@nate.com" userId="47ceb4100fd426b8" providerId="LiveId" clId="{68E7E1A0-9E63-44E7-B1A3-C28E635A0F59}" dt="2021-09-21T06:06:56.728" v="216"/>
          <ac:grpSpMkLst>
            <pc:docMk/>
            <pc:sldMk cId="2905061176" sldId="270"/>
            <ac:grpSpMk id="36" creationId="{E1AC5825-B8E8-45EF-9263-386A8265A4EA}"/>
          </ac:grpSpMkLst>
        </pc:grpChg>
        <pc:grpChg chg="add del mod">
          <ac:chgData name="abcdee12@nate.com" userId="47ceb4100fd426b8" providerId="LiveId" clId="{68E7E1A0-9E63-44E7-B1A3-C28E635A0F59}" dt="2021-09-21T06:06:58.483" v="220"/>
          <ac:grpSpMkLst>
            <pc:docMk/>
            <pc:sldMk cId="2905061176" sldId="270"/>
            <ac:grpSpMk id="42" creationId="{E42CA450-B64A-4B6D-B661-4794696D60F5}"/>
          </ac:grpSpMkLst>
        </pc:grpChg>
        <pc:grpChg chg="mod">
          <ac:chgData name="abcdee12@nate.com" userId="47ceb4100fd426b8" providerId="LiveId" clId="{68E7E1A0-9E63-44E7-B1A3-C28E635A0F59}" dt="2021-09-21T06:06:56.939" v="217"/>
          <ac:grpSpMkLst>
            <pc:docMk/>
            <pc:sldMk cId="2905061176" sldId="270"/>
            <ac:grpSpMk id="44" creationId="{D62EAFFF-3759-4FEA-8165-FA5D5F43EFEB}"/>
          </ac:grpSpMkLst>
        </pc:grpChg>
        <pc:grpChg chg="mod">
          <ac:chgData name="abcdee12@nate.com" userId="47ceb4100fd426b8" providerId="LiveId" clId="{68E7E1A0-9E63-44E7-B1A3-C28E635A0F59}" dt="2021-09-21T06:06:56.939" v="217"/>
          <ac:grpSpMkLst>
            <pc:docMk/>
            <pc:sldMk cId="2905061176" sldId="270"/>
            <ac:grpSpMk id="45" creationId="{DC33049E-4CEB-4BD6-84E7-2EA2E7E54B76}"/>
          </ac:grpSpMkLst>
        </pc:grpChg>
        <pc:grpChg chg="add del mod">
          <ac:chgData name="abcdee12@nate.com" userId="47ceb4100fd426b8" providerId="LiveId" clId="{68E7E1A0-9E63-44E7-B1A3-C28E635A0F59}" dt="2021-09-21T06:06:58.243" v="219"/>
          <ac:grpSpMkLst>
            <pc:docMk/>
            <pc:sldMk cId="2905061176" sldId="270"/>
            <ac:grpSpMk id="51" creationId="{F92263D2-FABF-4EF7-94F6-73E489330829}"/>
          </ac:grpSpMkLst>
        </pc:grpChg>
        <pc:grpChg chg="mod">
          <ac:chgData name="abcdee12@nate.com" userId="47ceb4100fd426b8" providerId="LiveId" clId="{68E7E1A0-9E63-44E7-B1A3-C28E635A0F59}" dt="2021-09-21T06:06:57.097" v="218"/>
          <ac:grpSpMkLst>
            <pc:docMk/>
            <pc:sldMk cId="2905061176" sldId="270"/>
            <ac:grpSpMk id="53" creationId="{4D9275E0-7072-4E27-A76F-20E3987ABFB8}"/>
          </ac:grpSpMkLst>
        </pc:grpChg>
        <pc:grpChg chg="mod">
          <ac:chgData name="abcdee12@nate.com" userId="47ceb4100fd426b8" providerId="LiveId" clId="{68E7E1A0-9E63-44E7-B1A3-C28E635A0F59}" dt="2021-09-21T06:06:57.097" v="218"/>
          <ac:grpSpMkLst>
            <pc:docMk/>
            <pc:sldMk cId="2905061176" sldId="270"/>
            <ac:grpSpMk id="54" creationId="{63BE25F4-150B-4E7D-9D6B-C1467ADBAE36}"/>
          </ac:grpSpMkLst>
        </pc:grpChg>
        <pc:grpChg chg="add del mod">
          <ac:chgData name="abcdee12@nate.com" userId="47ceb4100fd426b8" providerId="LiveId" clId="{68E7E1A0-9E63-44E7-B1A3-C28E635A0F59}" dt="2021-09-21T06:12:51.772" v="592" actId="478"/>
          <ac:grpSpMkLst>
            <pc:docMk/>
            <pc:sldMk cId="2905061176" sldId="270"/>
            <ac:grpSpMk id="60" creationId="{B39AA603-F84F-46B3-BAA7-557190F5B601}"/>
          </ac:grpSpMkLst>
        </pc:grpChg>
        <pc:grpChg chg="mod">
          <ac:chgData name="abcdee12@nate.com" userId="47ceb4100fd426b8" providerId="LiveId" clId="{68E7E1A0-9E63-44E7-B1A3-C28E635A0F59}" dt="2021-09-21T06:06:59.991" v="223"/>
          <ac:grpSpMkLst>
            <pc:docMk/>
            <pc:sldMk cId="2905061176" sldId="270"/>
            <ac:grpSpMk id="62" creationId="{027FB605-3412-43FD-B670-5ADE02FAC4F1}"/>
          </ac:grpSpMkLst>
        </pc:grpChg>
        <pc:grpChg chg="mod">
          <ac:chgData name="abcdee12@nate.com" userId="47ceb4100fd426b8" providerId="LiveId" clId="{68E7E1A0-9E63-44E7-B1A3-C28E635A0F59}" dt="2021-09-21T06:06:59.991" v="223"/>
          <ac:grpSpMkLst>
            <pc:docMk/>
            <pc:sldMk cId="2905061176" sldId="270"/>
            <ac:grpSpMk id="63" creationId="{C53F9C3A-246C-4EE6-AF49-81527868B516}"/>
          </ac:grpSpMkLst>
        </pc:grpChg>
        <pc:grpChg chg="add del mod">
          <ac:chgData name="abcdee12@nate.com" userId="47ceb4100fd426b8" providerId="LiveId" clId="{68E7E1A0-9E63-44E7-B1A3-C28E635A0F59}" dt="2021-09-21T06:12:51.772" v="592" actId="478"/>
          <ac:grpSpMkLst>
            <pc:docMk/>
            <pc:sldMk cId="2905061176" sldId="270"/>
            <ac:grpSpMk id="70" creationId="{5D74A38E-D453-46BF-9A5F-DE39154085D9}"/>
          </ac:grpSpMkLst>
        </pc:grpChg>
        <pc:grpChg chg="mod">
          <ac:chgData name="abcdee12@nate.com" userId="47ceb4100fd426b8" providerId="LiveId" clId="{68E7E1A0-9E63-44E7-B1A3-C28E635A0F59}" dt="2021-09-21T06:09:34.538" v="419"/>
          <ac:grpSpMkLst>
            <pc:docMk/>
            <pc:sldMk cId="2905061176" sldId="270"/>
            <ac:grpSpMk id="72" creationId="{1B058B42-7FD7-4CCD-BC5F-1842BC8B3C44}"/>
          </ac:grpSpMkLst>
        </pc:grpChg>
        <pc:grpChg chg="mod">
          <ac:chgData name="abcdee12@nate.com" userId="47ceb4100fd426b8" providerId="LiveId" clId="{68E7E1A0-9E63-44E7-B1A3-C28E635A0F59}" dt="2021-09-21T06:09:34.538" v="419"/>
          <ac:grpSpMkLst>
            <pc:docMk/>
            <pc:sldMk cId="2905061176" sldId="270"/>
            <ac:grpSpMk id="73" creationId="{81F93D30-952F-436C-8132-300FCBCD9A0B}"/>
          </ac:grpSpMkLst>
        </pc:grpChg>
        <pc:grpChg chg="add del mod">
          <ac:chgData name="abcdee12@nate.com" userId="47ceb4100fd426b8" providerId="LiveId" clId="{68E7E1A0-9E63-44E7-B1A3-C28E635A0F59}" dt="2021-09-21T06:12:13.423" v="579"/>
          <ac:grpSpMkLst>
            <pc:docMk/>
            <pc:sldMk cId="2905061176" sldId="270"/>
            <ac:grpSpMk id="82" creationId="{98A98595-4BEA-4DFF-AB47-0BEFC387895D}"/>
          </ac:grpSpMkLst>
        </pc:grpChg>
        <pc:grpChg chg="mod">
          <ac:chgData name="abcdee12@nate.com" userId="47ceb4100fd426b8" providerId="LiveId" clId="{68E7E1A0-9E63-44E7-B1A3-C28E635A0F59}" dt="2021-09-21T06:12:09.906" v="578"/>
          <ac:grpSpMkLst>
            <pc:docMk/>
            <pc:sldMk cId="2905061176" sldId="270"/>
            <ac:grpSpMk id="84" creationId="{A215A866-E67F-4FE7-B362-BFEFD61BAB6B}"/>
          </ac:grpSpMkLst>
        </pc:grpChg>
        <pc:grpChg chg="mod">
          <ac:chgData name="abcdee12@nate.com" userId="47ceb4100fd426b8" providerId="LiveId" clId="{68E7E1A0-9E63-44E7-B1A3-C28E635A0F59}" dt="2021-09-21T06:12:09.906" v="578"/>
          <ac:grpSpMkLst>
            <pc:docMk/>
            <pc:sldMk cId="2905061176" sldId="270"/>
            <ac:grpSpMk id="86" creationId="{67A2B786-A251-445D-871F-57102E5559F9}"/>
          </ac:grpSpMkLst>
        </pc:grpChg>
        <pc:grpChg chg="add mod">
          <ac:chgData name="abcdee12@nate.com" userId="47ceb4100fd426b8" providerId="LiveId" clId="{68E7E1A0-9E63-44E7-B1A3-C28E635A0F59}" dt="2021-09-21T06:48:39.158" v="1743" actId="164"/>
          <ac:grpSpMkLst>
            <pc:docMk/>
            <pc:sldMk cId="2905061176" sldId="270"/>
            <ac:grpSpMk id="92" creationId="{E284C9D1-8814-4F6A-A194-0692523BBED2}"/>
          </ac:grpSpMkLst>
        </pc:grpChg>
        <pc:grpChg chg="mod">
          <ac:chgData name="abcdee12@nate.com" userId="47ceb4100fd426b8" providerId="LiveId" clId="{68E7E1A0-9E63-44E7-B1A3-C28E635A0F59}" dt="2021-09-21T06:48:39.158" v="1743" actId="164"/>
          <ac:grpSpMkLst>
            <pc:docMk/>
            <pc:sldMk cId="2905061176" sldId="270"/>
            <ac:grpSpMk id="94" creationId="{35E01F76-7598-4DAF-B991-A226C06A1603}"/>
          </ac:grpSpMkLst>
        </pc:grpChg>
        <pc:grpChg chg="mod">
          <ac:chgData name="abcdee12@nate.com" userId="47ceb4100fd426b8" providerId="LiveId" clId="{68E7E1A0-9E63-44E7-B1A3-C28E635A0F59}" dt="2021-09-21T06:48:39.158" v="1743" actId="164"/>
          <ac:grpSpMkLst>
            <pc:docMk/>
            <pc:sldMk cId="2905061176" sldId="270"/>
            <ac:grpSpMk id="95" creationId="{7C33079F-9D31-49D5-A638-1ABC35AEB869}"/>
          </ac:grpSpMkLst>
        </pc:grpChg>
        <pc:grpChg chg="add mod">
          <ac:chgData name="abcdee12@nate.com" userId="47ceb4100fd426b8" providerId="LiveId" clId="{68E7E1A0-9E63-44E7-B1A3-C28E635A0F59}" dt="2021-09-21T06:48:39.158" v="1743" actId="164"/>
          <ac:grpSpMkLst>
            <pc:docMk/>
            <pc:sldMk cId="2905061176" sldId="270"/>
            <ac:grpSpMk id="101" creationId="{8C1C4C99-AB11-42A8-ADDA-E9ECFAE90D4F}"/>
          </ac:grpSpMkLst>
        </pc:grpChg>
        <pc:grpChg chg="mod">
          <ac:chgData name="abcdee12@nate.com" userId="47ceb4100fd426b8" providerId="LiveId" clId="{68E7E1A0-9E63-44E7-B1A3-C28E635A0F59}" dt="2021-09-21T06:48:39.158" v="1743" actId="164"/>
          <ac:grpSpMkLst>
            <pc:docMk/>
            <pc:sldMk cId="2905061176" sldId="270"/>
            <ac:grpSpMk id="103" creationId="{085DD036-6E5B-4770-B7FD-880E5E273730}"/>
          </ac:grpSpMkLst>
        </pc:grpChg>
        <pc:grpChg chg="mod">
          <ac:chgData name="abcdee12@nate.com" userId="47ceb4100fd426b8" providerId="LiveId" clId="{68E7E1A0-9E63-44E7-B1A3-C28E635A0F59}" dt="2021-09-21T06:48:39.158" v="1743" actId="164"/>
          <ac:grpSpMkLst>
            <pc:docMk/>
            <pc:sldMk cId="2905061176" sldId="270"/>
            <ac:grpSpMk id="104" creationId="{9776CEB5-2824-4284-A678-3E92562C5DD0}"/>
          </ac:grpSpMkLst>
        </pc:grpChg>
        <pc:grpChg chg="add del mod">
          <ac:chgData name="abcdee12@nate.com" userId="47ceb4100fd426b8" providerId="LiveId" clId="{68E7E1A0-9E63-44E7-B1A3-C28E635A0F59}" dt="2021-09-21T06:15:11.978" v="599"/>
          <ac:grpSpMkLst>
            <pc:docMk/>
            <pc:sldMk cId="2905061176" sldId="270"/>
            <ac:grpSpMk id="110" creationId="{9B14749A-CC3C-4447-AC09-08EC2D42178E}"/>
          </ac:grpSpMkLst>
        </pc:grpChg>
        <pc:grpChg chg="mod">
          <ac:chgData name="abcdee12@nate.com" userId="47ceb4100fd426b8" providerId="LiveId" clId="{68E7E1A0-9E63-44E7-B1A3-C28E635A0F59}" dt="2021-09-21T06:15:08.011" v="598"/>
          <ac:grpSpMkLst>
            <pc:docMk/>
            <pc:sldMk cId="2905061176" sldId="270"/>
            <ac:grpSpMk id="112" creationId="{FAF69B07-8743-4B9B-B7B5-73A099374B2E}"/>
          </ac:grpSpMkLst>
        </pc:grpChg>
        <pc:grpChg chg="mod">
          <ac:chgData name="abcdee12@nate.com" userId="47ceb4100fd426b8" providerId="LiveId" clId="{68E7E1A0-9E63-44E7-B1A3-C28E635A0F59}" dt="2021-09-21T06:15:08.011" v="598"/>
          <ac:grpSpMkLst>
            <pc:docMk/>
            <pc:sldMk cId="2905061176" sldId="270"/>
            <ac:grpSpMk id="113" creationId="{7621B461-2F4D-4A2E-8E21-F19A875BDBDE}"/>
          </ac:grpSpMkLst>
        </pc:grpChg>
        <pc:grpChg chg="add mod">
          <ac:chgData name="abcdee12@nate.com" userId="47ceb4100fd426b8" providerId="LiveId" clId="{68E7E1A0-9E63-44E7-B1A3-C28E635A0F59}" dt="2021-09-21T06:48:05.192" v="1729" actId="164"/>
          <ac:grpSpMkLst>
            <pc:docMk/>
            <pc:sldMk cId="2905061176" sldId="270"/>
            <ac:grpSpMk id="119" creationId="{BCC59A8B-7C7C-40B7-9A7E-B9D3EBD93020}"/>
          </ac:grpSpMkLst>
        </pc:grpChg>
        <pc:grpChg chg="mod">
          <ac:chgData name="abcdee12@nate.com" userId="47ceb4100fd426b8" providerId="LiveId" clId="{68E7E1A0-9E63-44E7-B1A3-C28E635A0F59}" dt="2021-09-21T06:47:38.833" v="1728" actId="164"/>
          <ac:grpSpMkLst>
            <pc:docMk/>
            <pc:sldMk cId="2905061176" sldId="270"/>
            <ac:grpSpMk id="121" creationId="{AFF95224-303E-43FA-81A2-11DC97C5EB2D}"/>
          </ac:grpSpMkLst>
        </pc:grpChg>
        <pc:grpChg chg="mod">
          <ac:chgData name="abcdee12@nate.com" userId="47ceb4100fd426b8" providerId="LiveId" clId="{68E7E1A0-9E63-44E7-B1A3-C28E635A0F59}" dt="2021-09-21T06:47:38.833" v="1728" actId="164"/>
          <ac:grpSpMkLst>
            <pc:docMk/>
            <pc:sldMk cId="2905061176" sldId="270"/>
            <ac:grpSpMk id="122" creationId="{BA083098-6D99-412C-8C48-5B1C7C6CEA33}"/>
          </ac:grpSpMkLst>
        </pc:grpChg>
        <pc:grpChg chg="add mod">
          <ac:chgData name="abcdee12@nate.com" userId="47ceb4100fd426b8" providerId="LiveId" clId="{68E7E1A0-9E63-44E7-B1A3-C28E635A0F59}" dt="2021-09-21T06:48:05.192" v="1729" actId="164"/>
          <ac:grpSpMkLst>
            <pc:docMk/>
            <pc:sldMk cId="2905061176" sldId="270"/>
            <ac:grpSpMk id="128" creationId="{526B015F-91FE-4FE1-A245-0AED5213C696}"/>
          </ac:grpSpMkLst>
        </pc:grpChg>
        <pc:grpChg chg="mod">
          <ac:chgData name="abcdee12@nate.com" userId="47ceb4100fd426b8" providerId="LiveId" clId="{68E7E1A0-9E63-44E7-B1A3-C28E635A0F59}" dt="2021-09-21T06:47:38.833" v="1728" actId="164"/>
          <ac:grpSpMkLst>
            <pc:docMk/>
            <pc:sldMk cId="2905061176" sldId="270"/>
            <ac:grpSpMk id="130" creationId="{4E989E0B-F51C-40AE-85F7-B29EA9FA2FBD}"/>
          </ac:grpSpMkLst>
        </pc:grpChg>
        <pc:grpChg chg="mod">
          <ac:chgData name="abcdee12@nate.com" userId="47ceb4100fd426b8" providerId="LiveId" clId="{68E7E1A0-9E63-44E7-B1A3-C28E635A0F59}" dt="2021-09-21T06:47:38.833" v="1728" actId="164"/>
          <ac:grpSpMkLst>
            <pc:docMk/>
            <pc:sldMk cId="2905061176" sldId="270"/>
            <ac:grpSpMk id="131" creationId="{45A61BE1-4D0D-4445-B2FD-027C23483B33}"/>
          </ac:grpSpMkLst>
        </pc:grpChg>
        <pc:grpChg chg="add del mod">
          <ac:chgData name="abcdee12@nate.com" userId="47ceb4100fd426b8" providerId="LiveId" clId="{68E7E1A0-9E63-44E7-B1A3-C28E635A0F59}" dt="2021-09-21T06:17:53.490" v="801"/>
          <ac:grpSpMkLst>
            <pc:docMk/>
            <pc:sldMk cId="2905061176" sldId="270"/>
            <ac:grpSpMk id="137" creationId="{C1BFCA7B-4D38-4C54-A80D-26562F0C4D02}"/>
          </ac:grpSpMkLst>
        </pc:grpChg>
        <pc:grpChg chg="mod">
          <ac:chgData name="abcdee12@nate.com" userId="47ceb4100fd426b8" providerId="LiveId" clId="{68E7E1A0-9E63-44E7-B1A3-C28E635A0F59}" dt="2021-09-21T06:17:48.458" v="798"/>
          <ac:grpSpMkLst>
            <pc:docMk/>
            <pc:sldMk cId="2905061176" sldId="270"/>
            <ac:grpSpMk id="139" creationId="{A92ED8D8-0F56-4B16-93F0-281257B5A86D}"/>
          </ac:grpSpMkLst>
        </pc:grpChg>
        <pc:grpChg chg="mod">
          <ac:chgData name="abcdee12@nate.com" userId="47ceb4100fd426b8" providerId="LiveId" clId="{68E7E1A0-9E63-44E7-B1A3-C28E635A0F59}" dt="2021-09-21T06:17:48.458" v="798"/>
          <ac:grpSpMkLst>
            <pc:docMk/>
            <pc:sldMk cId="2905061176" sldId="270"/>
            <ac:grpSpMk id="140" creationId="{27575659-4208-4720-8E89-CA15055C870C}"/>
          </ac:grpSpMkLst>
        </pc:grpChg>
        <pc:grpChg chg="add mod">
          <ac:chgData name="abcdee12@nate.com" userId="47ceb4100fd426b8" providerId="LiveId" clId="{68E7E1A0-9E63-44E7-B1A3-C28E635A0F59}" dt="2021-09-21T06:48:05.192" v="1729" actId="164"/>
          <ac:grpSpMkLst>
            <pc:docMk/>
            <pc:sldMk cId="2905061176" sldId="270"/>
            <ac:grpSpMk id="146" creationId="{D604ECDF-9E5A-44F4-8AD4-C9F1B703F3F2}"/>
          </ac:grpSpMkLst>
        </pc:grpChg>
        <pc:grpChg chg="mod">
          <ac:chgData name="abcdee12@nate.com" userId="47ceb4100fd426b8" providerId="LiveId" clId="{68E7E1A0-9E63-44E7-B1A3-C28E635A0F59}" dt="2021-09-21T06:47:38.833" v="1728" actId="164"/>
          <ac:grpSpMkLst>
            <pc:docMk/>
            <pc:sldMk cId="2905061176" sldId="270"/>
            <ac:grpSpMk id="148" creationId="{87608019-CAAF-489F-97F1-E3C3F8AEAE5D}"/>
          </ac:grpSpMkLst>
        </pc:grpChg>
        <pc:grpChg chg="mod">
          <ac:chgData name="abcdee12@nate.com" userId="47ceb4100fd426b8" providerId="LiveId" clId="{68E7E1A0-9E63-44E7-B1A3-C28E635A0F59}" dt="2021-09-21T06:47:38.833" v="1728" actId="164"/>
          <ac:grpSpMkLst>
            <pc:docMk/>
            <pc:sldMk cId="2905061176" sldId="270"/>
            <ac:grpSpMk id="149" creationId="{089A43FC-10CC-4FB5-A4B0-3C6A8ECE8888}"/>
          </ac:grpSpMkLst>
        </pc:grpChg>
        <pc:grpChg chg="add mod">
          <ac:chgData name="abcdee12@nate.com" userId="47ceb4100fd426b8" providerId="LiveId" clId="{68E7E1A0-9E63-44E7-B1A3-C28E635A0F59}" dt="2021-09-21T06:31:08.401" v="1147" actId="164"/>
          <ac:grpSpMkLst>
            <pc:docMk/>
            <pc:sldMk cId="2905061176" sldId="270"/>
            <ac:grpSpMk id="182" creationId="{F26AE275-4964-465D-8123-4748481A3FB6}"/>
          </ac:grpSpMkLst>
        </pc:grpChg>
        <pc:grpChg chg="add del mod">
          <ac:chgData name="abcdee12@nate.com" userId="47ceb4100fd426b8" providerId="LiveId" clId="{68E7E1A0-9E63-44E7-B1A3-C28E635A0F59}" dt="2021-09-21T06:43:53.869" v="1698" actId="478"/>
          <ac:grpSpMkLst>
            <pc:docMk/>
            <pc:sldMk cId="2905061176" sldId="270"/>
            <ac:grpSpMk id="183" creationId="{EED24A06-45A4-48E4-AA84-4793D71DF2D6}"/>
          </ac:grpSpMkLst>
        </pc:grpChg>
        <pc:grpChg chg="add mod">
          <ac:chgData name="abcdee12@nate.com" userId="47ceb4100fd426b8" providerId="LiveId" clId="{68E7E1A0-9E63-44E7-B1A3-C28E635A0F59}" dt="2021-09-21T06:48:39.603" v="1744" actId="1076"/>
          <ac:grpSpMkLst>
            <pc:docMk/>
            <pc:sldMk cId="2905061176" sldId="270"/>
            <ac:grpSpMk id="185" creationId="{1B8EA594-A3BD-48CE-9494-D12AC8CAD163}"/>
          </ac:grpSpMkLst>
        </pc:grpChg>
        <pc:grpChg chg="add mod">
          <ac:chgData name="abcdee12@nate.com" userId="47ceb4100fd426b8" providerId="LiveId" clId="{68E7E1A0-9E63-44E7-B1A3-C28E635A0F59}" dt="2021-09-21T06:47:38.833" v="1728" actId="164"/>
          <ac:grpSpMkLst>
            <pc:docMk/>
            <pc:sldMk cId="2905061176" sldId="270"/>
            <ac:grpSpMk id="189" creationId="{CEC9258A-70D4-4294-AB6A-4103BF8ABC3F}"/>
          </ac:grpSpMkLst>
        </pc:grpChg>
        <pc:grpChg chg="add mod">
          <ac:chgData name="abcdee12@nate.com" userId="47ceb4100fd426b8" providerId="LiveId" clId="{68E7E1A0-9E63-44E7-B1A3-C28E635A0F59}" dt="2021-09-21T06:48:39.998" v="1745" actId="1076"/>
          <ac:grpSpMkLst>
            <pc:docMk/>
            <pc:sldMk cId="2905061176" sldId="270"/>
            <ac:grpSpMk id="190" creationId="{E93FCF07-292B-46EB-B413-DBF620627C64}"/>
          </ac:grpSpMkLst>
        </pc:grpChg>
        <pc:grpChg chg="add mod">
          <ac:chgData name="abcdee12@nate.com" userId="47ceb4100fd426b8" providerId="LiveId" clId="{68E7E1A0-9E63-44E7-B1A3-C28E635A0F59}" dt="2021-09-21T06:48:39.158" v="1743" actId="164"/>
          <ac:grpSpMkLst>
            <pc:docMk/>
            <pc:sldMk cId="2905061176" sldId="270"/>
            <ac:grpSpMk id="191" creationId="{E37FD440-37A2-4366-8563-E844CF5AD26B}"/>
          </ac:grpSpMkLst>
        </pc:grpChg>
        <pc:graphicFrameChg chg="add del mod">
          <ac:chgData name="abcdee12@nate.com" userId="47ceb4100fd426b8" providerId="LiveId" clId="{68E7E1A0-9E63-44E7-B1A3-C28E635A0F59}" dt="2021-09-21T05:55:13.821" v="7" actId="478"/>
          <ac:graphicFrameMkLst>
            <pc:docMk/>
            <pc:sldMk cId="2905061176" sldId="270"/>
            <ac:graphicFrameMk id="12" creationId="{C6A742A8-A695-4BC7-93AD-AEACA6A747CE}"/>
          </ac:graphicFrameMkLst>
        </pc:graphicFrameChg>
        <pc:picChg chg="add mod">
          <ac:chgData name="abcdee12@nate.com" userId="47ceb4100fd426b8" providerId="LiveId" clId="{68E7E1A0-9E63-44E7-B1A3-C28E635A0F59}" dt="2021-09-21T07:30:27.387" v="3902" actId="14100"/>
          <ac:picMkLst>
            <pc:docMk/>
            <pc:sldMk cId="2905061176" sldId="270"/>
            <ac:picMk id="193" creationId="{529C5E8A-11EB-4DEE-9EAC-8B474AB67230}"/>
          </ac:picMkLst>
        </pc:picChg>
        <pc:cxnChg chg="add mod">
          <ac:chgData name="abcdee12@nate.com" userId="47ceb4100fd426b8" providerId="LiveId" clId="{68E7E1A0-9E63-44E7-B1A3-C28E635A0F59}" dt="2021-09-21T06:48:39.158" v="1743" actId="164"/>
          <ac:cxnSpMkLst>
            <pc:docMk/>
            <pc:sldMk cId="2905061176" sldId="270"/>
            <ac:cxnSpMk id="10" creationId="{6413BFF4-975D-4E00-9AA2-0F06887C3AAC}"/>
          </ac:cxnSpMkLst>
        </pc:cxnChg>
        <pc:cxnChg chg="mod">
          <ac:chgData name="abcdee12@nate.com" userId="47ceb4100fd426b8" providerId="LiveId" clId="{68E7E1A0-9E63-44E7-B1A3-C28E635A0F59}" dt="2021-09-21T06:48:39.158" v="1743" actId="164"/>
          <ac:cxnSpMkLst>
            <pc:docMk/>
            <pc:sldMk cId="2905061176" sldId="270"/>
            <ac:cxnSpMk id="14" creationId="{D0533FEA-A693-43EC-8336-2456C96D2B06}"/>
          </ac:cxnSpMkLst>
        </pc:cxnChg>
        <pc:cxnChg chg="mod">
          <ac:chgData name="abcdee12@nate.com" userId="47ceb4100fd426b8" providerId="LiveId" clId="{68E7E1A0-9E63-44E7-B1A3-C28E635A0F59}" dt="2021-09-21T06:48:39.158" v="1743" actId="164"/>
          <ac:cxnSpMkLst>
            <pc:docMk/>
            <pc:sldMk cId="2905061176" sldId="270"/>
            <ac:cxnSpMk id="15" creationId="{47576FCE-F106-43B5-A006-18B006D28BB2}"/>
          </ac:cxnSpMkLst>
        </pc:cxnChg>
        <pc:cxnChg chg="mod">
          <ac:chgData name="abcdee12@nate.com" userId="47ceb4100fd426b8" providerId="LiveId" clId="{68E7E1A0-9E63-44E7-B1A3-C28E635A0F59}" dt="2021-09-21T06:48:39.158" v="1743" actId="164"/>
          <ac:cxnSpMkLst>
            <pc:docMk/>
            <pc:sldMk cId="2905061176" sldId="270"/>
            <ac:cxnSpMk id="16" creationId="{E536F235-05FC-4C0D-9D2B-6A3903E0FC0F}"/>
          </ac:cxnSpMkLst>
        </pc:cxnChg>
        <pc:cxnChg chg="mod">
          <ac:chgData name="abcdee12@nate.com" userId="47ceb4100fd426b8" providerId="LiveId" clId="{68E7E1A0-9E63-44E7-B1A3-C28E635A0F59}" dt="2021-09-21T06:48:39.158" v="1743" actId="164"/>
          <ac:cxnSpMkLst>
            <pc:docMk/>
            <pc:sldMk cId="2905061176" sldId="270"/>
            <ac:cxnSpMk id="18" creationId="{601050D9-93BC-4C44-854A-1FB8C3B4D931}"/>
          </ac:cxnSpMkLst>
        </pc:cxnChg>
        <pc:cxnChg chg="mod">
          <ac:chgData name="abcdee12@nate.com" userId="47ceb4100fd426b8" providerId="LiveId" clId="{68E7E1A0-9E63-44E7-B1A3-C28E635A0F59}" dt="2021-09-21T06:06:56.423" v="215"/>
          <ac:cxnSpMkLst>
            <pc:docMk/>
            <pc:sldMk cId="2905061176" sldId="270"/>
            <ac:cxnSpMk id="28" creationId="{A5F47838-2B0A-4B3A-A6B6-CA9E3E74A98D}"/>
          </ac:cxnSpMkLst>
        </pc:cxnChg>
        <pc:cxnChg chg="mod">
          <ac:chgData name="abcdee12@nate.com" userId="47ceb4100fd426b8" providerId="LiveId" clId="{68E7E1A0-9E63-44E7-B1A3-C28E635A0F59}" dt="2021-09-21T06:06:56.423" v="215"/>
          <ac:cxnSpMkLst>
            <pc:docMk/>
            <pc:sldMk cId="2905061176" sldId="270"/>
            <ac:cxnSpMk id="29" creationId="{19181F06-A6A2-4400-8090-49CF613A8E29}"/>
          </ac:cxnSpMkLst>
        </pc:cxnChg>
        <pc:cxnChg chg="mod">
          <ac:chgData name="abcdee12@nate.com" userId="47ceb4100fd426b8" providerId="LiveId" clId="{68E7E1A0-9E63-44E7-B1A3-C28E635A0F59}" dt="2021-09-21T06:06:56.423" v="215"/>
          <ac:cxnSpMkLst>
            <pc:docMk/>
            <pc:sldMk cId="2905061176" sldId="270"/>
            <ac:cxnSpMk id="30" creationId="{8131E36A-1B0A-4735-AD65-367FBB16E414}"/>
          </ac:cxnSpMkLst>
        </pc:cxnChg>
        <pc:cxnChg chg="mod">
          <ac:chgData name="abcdee12@nate.com" userId="47ceb4100fd426b8" providerId="LiveId" clId="{68E7E1A0-9E63-44E7-B1A3-C28E635A0F59}" dt="2021-09-21T06:06:56.423" v="215"/>
          <ac:cxnSpMkLst>
            <pc:docMk/>
            <pc:sldMk cId="2905061176" sldId="270"/>
            <ac:cxnSpMk id="32" creationId="{BBD904C8-88DD-409A-9EDD-B1598D961922}"/>
          </ac:cxnSpMkLst>
        </pc:cxnChg>
        <pc:cxnChg chg="mod">
          <ac:chgData name="abcdee12@nate.com" userId="47ceb4100fd426b8" providerId="LiveId" clId="{68E7E1A0-9E63-44E7-B1A3-C28E635A0F59}" dt="2021-09-21T06:06:56.728" v="216"/>
          <ac:cxnSpMkLst>
            <pc:docMk/>
            <pc:sldMk cId="2905061176" sldId="270"/>
            <ac:cxnSpMk id="38" creationId="{F285754E-911A-42DF-87BF-11D782468CCB}"/>
          </ac:cxnSpMkLst>
        </pc:cxnChg>
        <pc:cxnChg chg="mod">
          <ac:chgData name="abcdee12@nate.com" userId="47ceb4100fd426b8" providerId="LiveId" clId="{68E7E1A0-9E63-44E7-B1A3-C28E635A0F59}" dt="2021-09-21T06:06:56.728" v="216"/>
          <ac:cxnSpMkLst>
            <pc:docMk/>
            <pc:sldMk cId="2905061176" sldId="270"/>
            <ac:cxnSpMk id="39" creationId="{1D873F21-69B7-43EF-A260-AB8580A8B062}"/>
          </ac:cxnSpMkLst>
        </pc:cxnChg>
        <pc:cxnChg chg="mod">
          <ac:chgData name="abcdee12@nate.com" userId="47ceb4100fd426b8" providerId="LiveId" clId="{68E7E1A0-9E63-44E7-B1A3-C28E635A0F59}" dt="2021-09-21T06:06:56.728" v="216"/>
          <ac:cxnSpMkLst>
            <pc:docMk/>
            <pc:sldMk cId="2905061176" sldId="270"/>
            <ac:cxnSpMk id="40" creationId="{D0EF94A7-7357-4064-891E-554059F0153C}"/>
          </ac:cxnSpMkLst>
        </pc:cxnChg>
        <pc:cxnChg chg="mod">
          <ac:chgData name="abcdee12@nate.com" userId="47ceb4100fd426b8" providerId="LiveId" clId="{68E7E1A0-9E63-44E7-B1A3-C28E635A0F59}" dt="2021-09-21T06:06:56.728" v="216"/>
          <ac:cxnSpMkLst>
            <pc:docMk/>
            <pc:sldMk cId="2905061176" sldId="270"/>
            <ac:cxnSpMk id="41" creationId="{0CD0E3C4-4BC1-4B17-A204-AFEB2C811CF7}"/>
          </ac:cxnSpMkLst>
        </pc:cxnChg>
        <pc:cxnChg chg="mod">
          <ac:chgData name="abcdee12@nate.com" userId="47ceb4100fd426b8" providerId="LiveId" clId="{68E7E1A0-9E63-44E7-B1A3-C28E635A0F59}" dt="2021-09-21T06:06:56.939" v="217"/>
          <ac:cxnSpMkLst>
            <pc:docMk/>
            <pc:sldMk cId="2905061176" sldId="270"/>
            <ac:cxnSpMk id="47" creationId="{60BD40E7-3C7B-4EB3-8FB8-E1D0264C38B6}"/>
          </ac:cxnSpMkLst>
        </pc:cxnChg>
        <pc:cxnChg chg="mod">
          <ac:chgData name="abcdee12@nate.com" userId="47ceb4100fd426b8" providerId="LiveId" clId="{68E7E1A0-9E63-44E7-B1A3-C28E635A0F59}" dt="2021-09-21T06:06:56.939" v="217"/>
          <ac:cxnSpMkLst>
            <pc:docMk/>
            <pc:sldMk cId="2905061176" sldId="270"/>
            <ac:cxnSpMk id="48" creationId="{DBE0D5D8-9022-42C7-A4CE-02A9A7D7688A}"/>
          </ac:cxnSpMkLst>
        </pc:cxnChg>
        <pc:cxnChg chg="mod">
          <ac:chgData name="abcdee12@nate.com" userId="47ceb4100fd426b8" providerId="LiveId" clId="{68E7E1A0-9E63-44E7-B1A3-C28E635A0F59}" dt="2021-09-21T06:06:56.939" v="217"/>
          <ac:cxnSpMkLst>
            <pc:docMk/>
            <pc:sldMk cId="2905061176" sldId="270"/>
            <ac:cxnSpMk id="49" creationId="{BF8BDC6B-52A8-4F8B-BF78-692E30D72092}"/>
          </ac:cxnSpMkLst>
        </pc:cxnChg>
        <pc:cxnChg chg="mod">
          <ac:chgData name="abcdee12@nate.com" userId="47ceb4100fd426b8" providerId="LiveId" clId="{68E7E1A0-9E63-44E7-B1A3-C28E635A0F59}" dt="2021-09-21T06:06:56.939" v="217"/>
          <ac:cxnSpMkLst>
            <pc:docMk/>
            <pc:sldMk cId="2905061176" sldId="270"/>
            <ac:cxnSpMk id="50" creationId="{18D1C3DB-C009-459B-BD4B-64073A618E8B}"/>
          </ac:cxnSpMkLst>
        </pc:cxnChg>
        <pc:cxnChg chg="mod">
          <ac:chgData name="abcdee12@nate.com" userId="47ceb4100fd426b8" providerId="LiveId" clId="{68E7E1A0-9E63-44E7-B1A3-C28E635A0F59}" dt="2021-09-21T06:06:57.097" v="218"/>
          <ac:cxnSpMkLst>
            <pc:docMk/>
            <pc:sldMk cId="2905061176" sldId="270"/>
            <ac:cxnSpMk id="56" creationId="{74DD8517-E096-4711-B81A-F24E23AD9FB8}"/>
          </ac:cxnSpMkLst>
        </pc:cxnChg>
        <pc:cxnChg chg="mod">
          <ac:chgData name="abcdee12@nate.com" userId="47ceb4100fd426b8" providerId="LiveId" clId="{68E7E1A0-9E63-44E7-B1A3-C28E635A0F59}" dt="2021-09-21T06:06:57.097" v="218"/>
          <ac:cxnSpMkLst>
            <pc:docMk/>
            <pc:sldMk cId="2905061176" sldId="270"/>
            <ac:cxnSpMk id="57" creationId="{C49C13A1-592F-4D3F-85C9-12D1C5482E65}"/>
          </ac:cxnSpMkLst>
        </pc:cxnChg>
        <pc:cxnChg chg="mod">
          <ac:chgData name="abcdee12@nate.com" userId="47ceb4100fd426b8" providerId="LiveId" clId="{68E7E1A0-9E63-44E7-B1A3-C28E635A0F59}" dt="2021-09-21T06:06:57.097" v="218"/>
          <ac:cxnSpMkLst>
            <pc:docMk/>
            <pc:sldMk cId="2905061176" sldId="270"/>
            <ac:cxnSpMk id="58" creationId="{D4CD6E38-C686-4322-872F-8188F4B5FD50}"/>
          </ac:cxnSpMkLst>
        </pc:cxnChg>
        <pc:cxnChg chg="mod">
          <ac:chgData name="abcdee12@nate.com" userId="47ceb4100fd426b8" providerId="LiveId" clId="{68E7E1A0-9E63-44E7-B1A3-C28E635A0F59}" dt="2021-09-21T06:06:57.097" v="218"/>
          <ac:cxnSpMkLst>
            <pc:docMk/>
            <pc:sldMk cId="2905061176" sldId="270"/>
            <ac:cxnSpMk id="59" creationId="{BBACE701-EE54-4BA7-8C0A-BE47DB19F997}"/>
          </ac:cxnSpMkLst>
        </pc:cxnChg>
        <pc:cxnChg chg="mod">
          <ac:chgData name="abcdee12@nate.com" userId="47ceb4100fd426b8" providerId="LiveId" clId="{68E7E1A0-9E63-44E7-B1A3-C28E635A0F59}" dt="2021-09-21T06:06:59.991" v="223"/>
          <ac:cxnSpMkLst>
            <pc:docMk/>
            <pc:sldMk cId="2905061176" sldId="270"/>
            <ac:cxnSpMk id="65" creationId="{A983A170-CDC5-4B1B-9AAE-A36EDCCA4F6B}"/>
          </ac:cxnSpMkLst>
        </pc:cxnChg>
        <pc:cxnChg chg="mod">
          <ac:chgData name="abcdee12@nate.com" userId="47ceb4100fd426b8" providerId="LiveId" clId="{68E7E1A0-9E63-44E7-B1A3-C28E635A0F59}" dt="2021-09-21T06:06:59.991" v="223"/>
          <ac:cxnSpMkLst>
            <pc:docMk/>
            <pc:sldMk cId="2905061176" sldId="270"/>
            <ac:cxnSpMk id="66" creationId="{644F262F-2FA5-4D3D-9420-740BDE2869FF}"/>
          </ac:cxnSpMkLst>
        </pc:cxnChg>
        <pc:cxnChg chg="mod">
          <ac:chgData name="abcdee12@nate.com" userId="47ceb4100fd426b8" providerId="LiveId" clId="{68E7E1A0-9E63-44E7-B1A3-C28E635A0F59}" dt="2021-09-21T06:06:59.991" v="223"/>
          <ac:cxnSpMkLst>
            <pc:docMk/>
            <pc:sldMk cId="2905061176" sldId="270"/>
            <ac:cxnSpMk id="67" creationId="{6EADB0F8-32CE-4A3F-87AE-BFF3EB074ECA}"/>
          </ac:cxnSpMkLst>
        </pc:cxnChg>
        <pc:cxnChg chg="mod">
          <ac:chgData name="abcdee12@nate.com" userId="47ceb4100fd426b8" providerId="LiveId" clId="{68E7E1A0-9E63-44E7-B1A3-C28E635A0F59}" dt="2021-09-21T06:06:59.991" v="223"/>
          <ac:cxnSpMkLst>
            <pc:docMk/>
            <pc:sldMk cId="2905061176" sldId="270"/>
            <ac:cxnSpMk id="68" creationId="{4FB20BBB-0F83-44E8-B398-142F89F8CB27}"/>
          </ac:cxnSpMkLst>
        </pc:cxnChg>
        <pc:cxnChg chg="mod">
          <ac:chgData name="abcdee12@nate.com" userId="47ceb4100fd426b8" providerId="LiveId" clId="{68E7E1A0-9E63-44E7-B1A3-C28E635A0F59}" dt="2021-09-21T06:09:34.538" v="419"/>
          <ac:cxnSpMkLst>
            <pc:docMk/>
            <pc:sldMk cId="2905061176" sldId="270"/>
            <ac:cxnSpMk id="75" creationId="{DB858BFB-9B3D-4A55-B431-41967A112DB8}"/>
          </ac:cxnSpMkLst>
        </pc:cxnChg>
        <pc:cxnChg chg="mod">
          <ac:chgData name="abcdee12@nate.com" userId="47ceb4100fd426b8" providerId="LiveId" clId="{68E7E1A0-9E63-44E7-B1A3-C28E635A0F59}" dt="2021-09-21T06:09:34.538" v="419"/>
          <ac:cxnSpMkLst>
            <pc:docMk/>
            <pc:sldMk cId="2905061176" sldId="270"/>
            <ac:cxnSpMk id="76" creationId="{40AAD5CF-C1A1-472C-A448-6DF956C18C6B}"/>
          </ac:cxnSpMkLst>
        </pc:cxnChg>
        <pc:cxnChg chg="mod">
          <ac:chgData name="abcdee12@nate.com" userId="47ceb4100fd426b8" providerId="LiveId" clId="{68E7E1A0-9E63-44E7-B1A3-C28E635A0F59}" dt="2021-09-21T06:09:34.538" v="419"/>
          <ac:cxnSpMkLst>
            <pc:docMk/>
            <pc:sldMk cId="2905061176" sldId="270"/>
            <ac:cxnSpMk id="79" creationId="{AA563645-D28C-4270-9A12-CAB63374FCF9}"/>
          </ac:cxnSpMkLst>
        </pc:cxnChg>
        <pc:cxnChg chg="mod">
          <ac:chgData name="abcdee12@nate.com" userId="47ceb4100fd426b8" providerId="LiveId" clId="{68E7E1A0-9E63-44E7-B1A3-C28E635A0F59}" dt="2021-09-21T06:09:34.538" v="419"/>
          <ac:cxnSpMkLst>
            <pc:docMk/>
            <pc:sldMk cId="2905061176" sldId="270"/>
            <ac:cxnSpMk id="80" creationId="{FDCC8196-D90D-4DB0-B135-186F2B859463}"/>
          </ac:cxnSpMkLst>
        </pc:cxnChg>
        <pc:cxnChg chg="mod">
          <ac:chgData name="abcdee12@nate.com" userId="47ceb4100fd426b8" providerId="LiveId" clId="{68E7E1A0-9E63-44E7-B1A3-C28E635A0F59}" dt="2021-09-21T06:12:09.906" v="578"/>
          <ac:cxnSpMkLst>
            <pc:docMk/>
            <pc:sldMk cId="2905061176" sldId="270"/>
            <ac:cxnSpMk id="88" creationId="{975C9E4A-1F8D-49C9-8E8C-07E3C8BCA6AD}"/>
          </ac:cxnSpMkLst>
        </pc:cxnChg>
        <pc:cxnChg chg="mod">
          <ac:chgData name="abcdee12@nate.com" userId="47ceb4100fd426b8" providerId="LiveId" clId="{68E7E1A0-9E63-44E7-B1A3-C28E635A0F59}" dt="2021-09-21T06:12:09.906" v="578"/>
          <ac:cxnSpMkLst>
            <pc:docMk/>
            <pc:sldMk cId="2905061176" sldId="270"/>
            <ac:cxnSpMk id="89" creationId="{793C6CE1-728F-4B4E-8B12-D3A68D40CB5B}"/>
          </ac:cxnSpMkLst>
        </pc:cxnChg>
        <pc:cxnChg chg="mod">
          <ac:chgData name="abcdee12@nate.com" userId="47ceb4100fd426b8" providerId="LiveId" clId="{68E7E1A0-9E63-44E7-B1A3-C28E635A0F59}" dt="2021-09-21T06:12:09.906" v="578"/>
          <ac:cxnSpMkLst>
            <pc:docMk/>
            <pc:sldMk cId="2905061176" sldId="270"/>
            <ac:cxnSpMk id="90" creationId="{2DFEF2D0-2E73-43F5-8B4F-500430BAF8DA}"/>
          </ac:cxnSpMkLst>
        </pc:cxnChg>
        <pc:cxnChg chg="mod">
          <ac:chgData name="abcdee12@nate.com" userId="47ceb4100fd426b8" providerId="LiveId" clId="{68E7E1A0-9E63-44E7-B1A3-C28E635A0F59}" dt="2021-09-21T06:12:09.906" v="578"/>
          <ac:cxnSpMkLst>
            <pc:docMk/>
            <pc:sldMk cId="2905061176" sldId="270"/>
            <ac:cxnSpMk id="91" creationId="{3B9079EF-FA06-4856-8292-2840D4879ED1}"/>
          </ac:cxnSpMkLst>
        </pc:cxnChg>
        <pc:cxnChg chg="mod">
          <ac:chgData name="abcdee12@nate.com" userId="47ceb4100fd426b8" providerId="LiveId" clId="{68E7E1A0-9E63-44E7-B1A3-C28E635A0F59}" dt="2021-09-21T06:48:39.158" v="1743" actId="164"/>
          <ac:cxnSpMkLst>
            <pc:docMk/>
            <pc:sldMk cId="2905061176" sldId="270"/>
            <ac:cxnSpMk id="97" creationId="{AF2F416B-F6C2-49AA-97CC-6D4F0BA420D3}"/>
          </ac:cxnSpMkLst>
        </pc:cxnChg>
        <pc:cxnChg chg="mod">
          <ac:chgData name="abcdee12@nate.com" userId="47ceb4100fd426b8" providerId="LiveId" clId="{68E7E1A0-9E63-44E7-B1A3-C28E635A0F59}" dt="2021-09-21T06:48:39.158" v="1743" actId="164"/>
          <ac:cxnSpMkLst>
            <pc:docMk/>
            <pc:sldMk cId="2905061176" sldId="270"/>
            <ac:cxnSpMk id="98" creationId="{4706404B-D1BA-42D2-9E8A-B452667FAA78}"/>
          </ac:cxnSpMkLst>
        </pc:cxnChg>
        <pc:cxnChg chg="mod">
          <ac:chgData name="abcdee12@nate.com" userId="47ceb4100fd426b8" providerId="LiveId" clId="{68E7E1A0-9E63-44E7-B1A3-C28E635A0F59}" dt="2021-09-21T06:48:39.158" v="1743" actId="164"/>
          <ac:cxnSpMkLst>
            <pc:docMk/>
            <pc:sldMk cId="2905061176" sldId="270"/>
            <ac:cxnSpMk id="99" creationId="{907EA348-9328-4544-ADF7-6ABE8F434B0F}"/>
          </ac:cxnSpMkLst>
        </pc:cxnChg>
        <pc:cxnChg chg="mod">
          <ac:chgData name="abcdee12@nate.com" userId="47ceb4100fd426b8" providerId="LiveId" clId="{68E7E1A0-9E63-44E7-B1A3-C28E635A0F59}" dt="2021-09-21T06:48:39.158" v="1743" actId="164"/>
          <ac:cxnSpMkLst>
            <pc:docMk/>
            <pc:sldMk cId="2905061176" sldId="270"/>
            <ac:cxnSpMk id="100" creationId="{B64E27D1-50B1-434D-9310-A3ACA07B9C66}"/>
          </ac:cxnSpMkLst>
        </pc:cxnChg>
        <pc:cxnChg chg="mod">
          <ac:chgData name="abcdee12@nate.com" userId="47ceb4100fd426b8" providerId="LiveId" clId="{68E7E1A0-9E63-44E7-B1A3-C28E635A0F59}" dt="2021-09-21T06:48:39.158" v="1743" actId="164"/>
          <ac:cxnSpMkLst>
            <pc:docMk/>
            <pc:sldMk cId="2905061176" sldId="270"/>
            <ac:cxnSpMk id="106" creationId="{4352A44E-5FCE-4ADD-87A9-8D1EC17FE69D}"/>
          </ac:cxnSpMkLst>
        </pc:cxnChg>
        <pc:cxnChg chg="mod">
          <ac:chgData name="abcdee12@nate.com" userId="47ceb4100fd426b8" providerId="LiveId" clId="{68E7E1A0-9E63-44E7-B1A3-C28E635A0F59}" dt="2021-09-21T06:48:39.158" v="1743" actId="164"/>
          <ac:cxnSpMkLst>
            <pc:docMk/>
            <pc:sldMk cId="2905061176" sldId="270"/>
            <ac:cxnSpMk id="107" creationId="{43077AD4-BB78-4BBE-85B1-341FE1B97895}"/>
          </ac:cxnSpMkLst>
        </pc:cxnChg>
        <pc:cxnChg chg="mod">
          <ac:chgData name="abcdee12@nate.com" userId="47ceb4100fd426b8" providerId="LiveId" clId="{68E7E1A0-9E63-44E7-B1A3-C28E635A0F59}" dt="2021-09-21T06:48:39.158" v="1743" actId="164"/>
          <ac:cxnSpMkLst>
            <pc:docMk/>
            <pc:sldMk cId="2905061176" sldId="270"/>
            <ac:cxnSpMk id="108" creationId="{3A0EED0D-4E73-437A-9BD4-718B044D0989}"/>
          </ac:cxnSpMkLst>
        </pc:cxnChg>
        <pc:cxnChg chg="mod">
          <ac:chgData name="abcdee12@nate.com" userId="47ceb4100fd426b8" providerId="LiveId" clId="{68E7E1A0-9E63-44E7-B1A3-C28E635A0F59}" dt="2021-09-21T06:48:39.158" v="1743" actId="164"/>
          <ac:cxnSpMkLst>
            <pc:docMk/>
            <pc:sldMk cId="2905061176" sldId="270"/>
            <ac:cxnSpMk id="109" creationId="{CADCF0D7-22B8-4F6D-BCFE-3B0A42D83534}"/>
          </ac:cxnSpMkLst>
        </pc:cxnChg>
        <pc:cxnChg chg="mod">
          <ac:chgData name="abcdee12@nate.com" userId="47ceb4100fd426b8" providerId="LiveId" clId="{68E7E1A0-9E63-44E7-B1A3-C28E635A0F59}" dt="2021-09-21T06:15:08.011" v="598"/>
          <ac:cxnSpMkLst>
            <pc:docMk/>
            <pc:sldMk cId="2905061176" sldId="270"/>
            <ac:cxnSpMk id="115" creationId="{26D3B48D-730C-4AAE-B5D9-ADCE2E620C8B}"/>
          </ac:cxnSpMkLst>
        </pc:cxnChg>
        <pc:cxnChg chg="mod">
          <ac:chgData name="abcdee12@nate.com" userId="47ceb4100fd426b8" providerId="LiveId" clId="{68E7E1A0-9E63-44E7-B1A3-C28E635A0F59}" dt="2021-09-21T06:15:08.011" v="598"/>
          <ac:cxnSpMkLst>
            <pc:docMk/>
            <pc:sldMk cId="2905061176" sldId="270"/>
            <ac:cxnSpMk id="116" creationId="{310DC5E1-0B35-4F06-A234-DC0D0BFF368A}"/>
          </ac:cxnSpMkLst>
        </pc:cxnChg>
        <pc:cxnChg chg="mod">
          <ac:chgData name="abcdee12@nate.com" userId="47ceb4100fd426b8" providerId="LiveId" clId="{68E7E1A0-9E63-44E7-B1A3-C28E635A0F59}" dt="2021-09-21T06:15:08.011" v="598"/>
          <ac:cxnSpMkLst>
            <pc:docMk/>
            <pc:sldMk cId="2905061176" sldId="270"/>
            <ac:cxnSpMk id="117" creationId="{B1ECD259-EF3C-4973-902B-EF9037BD9F9E}"/>
          </ac:cxnSpMkLst>
        </pc:cxnChg>
        <pc:cxnChg chg="mod">
          <ac:chgData name="abcdee12@nate.com" userId="47ceb4100fd426b8" providerId="LiveId" clId="{68E7E1A0-9E63-44E7-B1A3-C28E635A0F59}" dt="2021-09-21T06:15:08.011" v="598"/>
          <ac:cxnSpMkLst>
            <pc:docMk/>
            <pc:sldMk cId="2905061176" sldId="270"/>
            <ac:cxnSpMk id="118" creationId="{7EC5E5A9-B44C-470A-A593-9413BCF76E62}"/>
          </ac:cxnSpMkLst>
        </pc:cxnChg>
        <pc:cxnChg chg="mod">
          <ac:chgData name="abcdee12@nate.com" userId="47ceb4100fd426b8" providerId="LiveId" clId="{68E7E1A0-9E63-44E7-B1A3-C28E635A0F59}" dt="2021-09-21T06:47:38.833" v="1728" actId="164"/>
          <ac:cxnSpMkLst>
            <pc:docMk/>
            <pc:sldMk cId="2905061176" sldId="270"/>
            <ac:cxnSpMk id="124" creationId="{F65AF061-103A-46AD-9121-62BA635514A9}"/>
          </ac:cxnSpMkLst>
        </pc:cxnChg>
        <pc:cxnChg chg="mod">
          <ac:chgData name="abcdee12@nate.com" userId="47ceb4100fd426b8" providerId="LiveId" clId="{68E7E1A0-9E63-44E7-B1A3-C28E635A0F59}" dt="2021-09-21T06:47:38.833" v="1728" actId="164"/>
          <ac:cxnSpMkLst>
            <pc:docMk/>
            <pc:sldMk cId="2905061176" sldId="270"/>
            <ac:cxnSpMk id="125" creationId="{98934851-8AC4-493A-B124-9A2B79C25F5F}"/>
          </ac:cxnSpMkLst>
        </pc:cxnChg>
        <pc:cxnChg chg="mod">
          <ac:chgData name="abcdee12@nate.com" userId="47ceb4100fd426b8" providerId="LiveId" clId="{68E7E1A0-9E63-44E7-B1A3-C28E635A0F59}" dt="2021-09-21T06:47:38.833" v="1728" actId="164"/>
          <ac:cxnSpMkLst>
            <pc:docMk/>
            <pc:sldMk cId="2905061176" sldId="270"/>
            <ac:cxnSpMk id="126" creationId="{D90A6E09-1343-440C-A180-EC097A64EE80}"/>
          </ac:cxnSpMkLst>
        </pc:cxnChg>
        <pc:cxnChg chg="mod">
          <ac:chgData name="abcdee12@nate.com" userId="47ceb4100fd426b8" providerId="LiveId" clId="{68E7E1A0-9E63-44E7-B1A3-C28E635A0F59}" dt="2021-09-21T06:47:38.833" v="1728" actId="164"/>
          <ac:cxnSpMkLst>
            <pc:docMk/>
            <pc:sldMk cId="2905061176" sldId="270"/>
            <ac:cxnSpMk id="127" creationId="{0165F1D5-051D-42F4-B5A4-1C367928B7F4}"/>
          </ac:cxnSpMkLst>
        </pc:cxnChg>
        <pc:cxnChg chg="mod">
          <ac:chgData name="abcdee12@nate.com" userId="47ceb4100fd426b8" providerId="LiveId" clId="{68E7E1A0-9E63-44E7-B1A3-C28E635A0F59}" dt="2021-09-21T06:47:38.833" v="1728" actId="164"/>
          <ac:cxnSpMkLst>
            <pc:docMk/>
            <pc:sldMk cId="2905061176" sldId="270"/>
            <ac:cxnSpMk id="133" creationId="{3CCCECB6-9EEA-40DE-806F-9996B5AA43A4}"/>
          </ac:cxnSpMkLst>
        </pc:cxnChg>
        <pc:cxnChg chg="mod">
          <ac:chgData name="abcdee12@nate.com" userId="47ceb4100fd426b8" providerId="LiveId" clId="{68E7E1A0-9E63-44E7-B1A3-C28E635A0F59}" dt="2021-09-21T06:47:38.833" v="1728" actId="164"/>
          <ac:cxnSpMkLst>
            <pc:docMk/>
            <pc:sldMk cId="2905061176" sldId="270"/>
            <ac:cxnSpMk id="134" creationId="{3CDEAE35-DB8D-4033-ACFF-F52A120B6872}"/>
          </ac:cxnSpMkLst>
        </pc:cxnChg>
        <pc:cxnChg chg="mod">
          <ac:chgData name="abcdee12@nate.com" userId="47ceb4100fd426b8" providerId="LiveId" clId="{68E7E1A0-9E63-44E7-B1A3-C28E635A0F59}" dt="2021-09-21T06:47:38.833" v="1728" actId="164"/>
          <ac:cxnSpMkLst>
            <pc:docMk/>
            <pc:sldMk cId="2905061176" sldId="270"/>
            <ac:cxnSpMk id="135" creationId="{8CB4E51C-BBBA-449A-87A8-F72FDAE117D2}"/>
          </ac:cxnSpMkLst>
        </pc:cxnChg>
        <pc:cxnChg chg="mod">
          <ac:chgData name="abcdee12@nate.com" userId="47ceb4100fd426b8" providerId="LiveId" clId="{68E7E1A0-9E63-44E7-B1A3-C28E635A0F59}" dt="2021-09-21T06:47:38.833" v="1728" actId="164"/>
          <ac:cxnSpMkLst>
            <pc:docMk/>
            <pc:sldMk cId="2905061176" sldId="270"/>
            <ac:cxnSpMk id="136" creationId="{6BE2E3DD-BAA4-42EB-824B-29273220553E}"/>
          </ac:cxnSpMkLst>
        </pc:cxnChg>
        <pc:cxnChg chg="mod">
          <ac:chgData name="abcdee12@nate.com" userId="47ceb4100fd426b8" providerId="LiveId" clId="{68E7E1A0-9E63-44E7-B1A3-C28E635A0F59}" dt="2021-09-21T06:17:48.458" v="798"/>
          <ac:cxnSpMkLst>
            <pc:docMk/>
            <pc:sldMk cId="2905061176" sldId="270"/>
            <ac:cxnSpMk id="142" creationId="{607624FD-CF27-4C32-BB6C-91897CF95133}"/>
          </ac:cxnSpMkLst>
        </pc:cxnChg>
        <pc:cxnChg chg="mod">
          <ac:chgData name="abcdee12@nate.com" userId="47ceb4100fd426b8" providerId="LiveId" clId="{68E7E1A0-9E63-44E7-B1A3-C28E635A0F59}" dt="2021-09-21T06:17:48.458" v="798"/>
          <ac:cxnSpMkLst>
            <pc:docMk/>
            <pc:sldMk cId="2905061176" sldId="270"/>
            <ac:cxnSpMk id="143" creationId="{5E247A84-A45D-4BFD-A1C5-0C9F7FB12FF9}"/>
          </ac:cxnSpMkLst>
        </pc:cxnChg>
        <pc:cxnChg chg="mod">
          <ac:chgData name="abcdee12@nate.com" userId="47ceb4100fd426b8" providerId="LiveId" clId="{68E7E1A0-9E63-44E7-B1A3-C28E635A0F59}" dt="2021-09-21T06:17:48.458" v="798"/>
          <ac:cxnSpMkLst>
            <pc:docMk/>
            <pc:sldMk cId="2905061176" sldId="270"/>
            <ac:cxnSpMk id="144" creationId="{988CB7D1-D49B-4501-8184-403472F58A06}"/>
          </ac:cxnSpMkLst>
        </pc:cxnChg>
        <pc:cxnChg chg="mod">
          <ac:chgData name="abcdee12@nate.com" userId="47ceb4100fd426b8" providerId="LiveId" clId="{68E7E1A0-9E63-44E7-B1A3-C28E635A0F59}" dt="2021-09-21T06:17:48.458" v="798"/>
          <ac:cxnSpMkLst>
            <pc:docMk/>
            <pc:sldMk cId="2905061176" sldId="270"/>
            <ac:cxnSpMk id="145" creationId="{E6F6C262-406D-4CF0-9A69-C6D41D3F94D5}"/>
          </ac:cxnSpMkLst>
        </pc:cxnChg>
        <pc:cxnChg chg="mod">
          <ac:chgData name="abcdee12@nate.com" userId="47ceb4100fd426b8" providerId="LiveId" clId="{68E7E1A0-9E63-44E7-B1A3-C28E635A0F59}" dt="2021-09-21T06:47:38.833" v="1728" actId="164"/>
          <ac:cxnSpMkLst>
            <pc:docMk/>
            <pc:sldMk cId="2905061176" sldId="270"/>
            <ac:cxnSpMk id="151" creationId="{EEF07067-E663-4470-922B-1928DA84A7C9}"/>
          </ac:cxnSpMkLst>
        </pc:cxnChg>
        <pc:cxnChg chg="mod">
          <ac:chgData name="abcdee12@nate.com" userId="47ceb4100fd426b8" providerId="LiveId" clId="{68E7E1A0-9E63-44E7-B1A3-C28E635A0F59}" dt="2021-09-21T06:47:38.833" v="1728" actId="164"/>
          <ac:cxnSpMkLst>
            <pc:docMk/>
            <pc:sldMk cId="2905061176" sldId="270"/>
            <ac:cxnSpMk id="152" creationId="{F0317243-F60A-473C-B688-CAE68EEB9D90}"/>
          </ac:cxnSpMkLst>
        </pc:cxnChg>
        <pc:cxnChg chg="mod">
          <ac:chgData name="abcdee12@nate.com" userId="47ceb4100fd426b8" providerId="LiveId" clId="{68E7E1A0-9E63-44E7-B1A3-C28E635A0F59}" dt="2021-09-21T06:47:38.833" v="1728" actId="164"/>
          <ac:cxnSpMkLst>
            <pc:docMk/>
            <pc:sldMk cId="2905061176" sldId="270"/>
            <ac:cxnSpMk id="153" creationId="{68CB2492-AE1D-4E5D-AB9B-394B3A2DA54F}"/>
          </ac:cxnSpMkLst>
        </pc:cxnChg>
        <pc:cxnChg chg="mod">
          <ac:chgData name="abcdee12@nate.com" userId="47ceb4100fd426b8" providerId="LiveId" clId="{68E7E1A0-9E63-44E7-B1A3-C28E635A0F59}" dt="2021-09-21T06:47:38.833" v="1728" actId="164"/>
          <ac:cxnSpMkLst>
            <pc:docMk/>
            <pc:sldMk cId="2905061176" sldId="270"/>
            <ac:cxnSpMk id="154" creationId="{430AE39D-337D-463F-9428-C4C4BC8A3C9B}"/>
          </ac:cxnSpMkLst>
        </pc:cxnChg>
        <pc:cxnChg chg="add mod">
          <ac:chgData name="abcdee12@nate.com" userId="47ceb4100fd426b8" providerId="LiveId" clId="{68E7E1A0-9E63-44E7-B1A3-C28E635A0F59}" dt="2021-09-21T06:48:39.158" v="1743" actId="164"/>
          <ac:cxnSpMkLst>
            <pc:docMk/>
            <pc:sldMk cId="2905061176" sldId="270"/>
            <ac:cxnSpMk id="156" creationId="{1FD2CA9A-18C5-4CAA-BA10-0792356903D1}"/>
          </ac:cxnSpMkLst>
        </pc:cxnChg>
        <pc:cxnChg chg="add mod">
          <ac:chgData name="abcdee12@nate.com" userId="47ceb4100fd426b8" providerId="LiveId" clId="{68E7E1A0-9E63-44E7-B1A3-C28E635A0F59}" dt="2021-09-21T06:48:05.192" v="1729" actId="164"/>
          <ac:cxnSpMkLst>
            <pc:docMk/>
            <pc:sldMk cId="2905061176" sldId="270"/>
            <ac:cxnSpMk id="158" creationId="{16319C83-A783-42FF-B394-FDA8ED93CDD5}"/>
          </ac:cxnSpMkLst>
        </pc:cxnChg>
        <pc:cxnChg chg="add mod">
          <ac:chgData name="abcdee12@nate.com" userId="47ceb4100fd426b8" providerId="LiveId" clId="{68E7E1A0-9E63-44E7-B1A3-C28E635A0F59}" dt="2021-09-21T06:48:05.192" v="1729" actId="164"/>
          <ac:cxnSpMkLst>
            <pc:docMk/>
            <pc:sldMk cId="2905061176" sldId="270"/>
            <ac:cxnSpMk id="159" creationId="{617BC9D4-9AD5-49A3-B296-8C8198D5DEA0}"/>
          </ac:cxnSpMkLst>
        </pc:cxnChg>
        <pc:cxnChg chg="add del">
          <ac:chgData name="abcdee12@nate.com" userId="47ceb4100fd426b8" providerId="LiveId" clId="{68E7E1A0-9E63-44E7-B1A3-C28E635A0F59}" dt="2021-09-21T06:26:57.878" v="1082" actId="478"/>
          <ac:cxnSpMkLst>
            <pc:docMk/>
            <pc:sldMk cId="2905061176" sldId="270"/>
            <ac:cxnSpMk id="161" creationId="{4965B756-EA49-433E-8BB6-D90E6925641B}"/>
          </ac:cxnSpMkLst>
        </pc:cxnChg>
        <pc:cxnChg chg="add del mod">
          <ac:chgData name="abcdee12@nate.com" userId="47ceb4100fd426b8" providerId="LiveId" clId="{68E7E1A0-9E63-44E7-B1A3-C28E635A0F59}" dt="2021-09-21T06:30:02.345" v="1133" actId="478"/>
          <ac:cxnSpMkLst>
            <pc:docMk/>
            <pc:sldMk cId="2905061176" sldId="270"/>
            <ac:cxnSpMk id="163" creationId="{4E4E03B9-D09B-4C19-A4A9-19901C8331BC}"/>
          </ac:cxnSpMkLst>
        </pc:cxnChg>
        <pc:cxnChg chg="add del">
          <ac:chgData name="abcdee12@nate.com" userId="47ceb4100fd426b8" providerId="LiveId" clId="{68E7E1A0-9E63-44E7-B1A3-C28E635A0F59}" dt="2021-09-21T06:30:18.576" v="1135" actId="478"/>
          <ac:cxnSpMkLst>
            <pc:docMk/>
            <pc:sldMk cId="2905061176" sldId="270"/>
            <ac:cxnSpMk id="176" creationId="{39F81922-0E57-4BDE-B619-9D265AD3F2EE}"/>
          </ac:cxnSpMkLst>
        </pc:cxnChg>
        <pc:cxnChg chg="add mod">
          <ac:chgData name="abcdee12@nate.com" userId="47ceb4100fd426b8" providerId="LiveId" clId="{68E7E1A0-9E63-44E7-B1A3-C28E635A0F59}" dt="2021-09-21T06:31:11.191" v="1148" actId="164"/>
          <ac:cxnSpMkLst>
            <pc:docMk/>
            <pc:sldMk cId="2905061176" sldId="270"/>
            <ac:cxnSpMk id="177" creationId="{CB515AA3-16CF-417A-B6C6-334C0D231A1A}"/>
          </ac:cxnSpMkLst>
        </pc:cxnChg>
        <pc:cxnChg chg="add mod">
          <ac:chgData name="abcdee12@nate.com" userId="47ceb4100fd426b8" providerId="LiveId" clId="{68E7E1A0-9E63-44E7-B1A3-C28E635A0F59}" dt="2021-09-21T06:31:11.191" v="1148" actId="164"/>
          <ac:cxnSpMkLst>
            <pc:docMk/>
            <pc:sldMk cId="2905061176" sldId="270"/>
            <ac:cxnSpMk id="178" creationId="{97D2EAFC-E2A8-423E-8452-B4BA501B22BD}"/>
          </ac:cxnSpMkLst>
        </pc:cxnChg>
        <pc:cxnChg chg="add mod">
          <ac:chgData name="abcdee12@nate.com" userId="47ceb4100fd426b8" providerId="LiveId" clId="{68E7E1A0-9E63-44E7-B1A3-C28E635A0F59}" dt="2021-09-21T06:31:11.191" v="1148" actId="164"/>
          <ac:cxnSpMkLst>
            <pc:docMk/>
            <pc:sldMk cId="2905061176" sldId="270"/>
            <ac:cxnSpMk id="179" creationId="{CF769866-3085-47D5-BE2B-840798001C15}"/>
          </ac:cxnSpMkLst>
        </pc:cxnChg>
        <pc:cxnChg chg="mod">
          <ac:chgData name="abcdee12@nate.com" userId="47ceb4100fd426b8" providerId="LiveId" clId="{68E7E1A0-9E63-44E7-B1A3-C28E635A0F59}" dt="2021-09-21T06:47:38.833" v="1728" actId="164"/>
          <ac:cxnSpMkLst>
            <pc:docMk/>
            <pc:sldMk cId="2905061176" sldId="270"/>
            <ac:cxnSpMk id="186" creationId="{0F0ACF35-AB69-4719-BDD9-4BD8117347D5}"/>
          </ac:cxnSpMkLst>
        </pc:cxnChg>
        <pc:cxnChg chg="mod">
          <ac:chgData name="abcdee12@nate.com" userId="47ceb4100fd426b8" providerId="LiveId" clId="{68E7E1A0-9E63-44E7-B1A3-C28E635A0F59}" dt="2021-09-21T06:47:38.833" v="1728" actId="164"/>
          <ac:cxnSpMkLst>
            <pc:docMk/>
            <pc:sldMk cId="2905061176" sldId="270"/>
            <ac:cxnSpMk id="187" creationId="{1DBC4FA2-9ED5-49B0-B1DA-B8188AE76AE4}"/>
          </ac:cxnSpMkLst>
        </pc:cxnChg>
        <pc:cxnChg chg="mod">
          <ac:chgData name="abcdee12@nate.com" userId="47ceb4100fd426b8" providerId="LiveId" clId="{68E7E1A0-9E63-44E7-B1A3-C28E635A0F59}" dt="2021-09-21T06:47:38.833" v="1728" actId="164"/>
          <ac:cxnSpMkLst>
            <pc:docMk/>
            <pc:sldMk cId="2905061176" sldId="270"/>
            <ac:cxnSpMk id="188" creationId="{9925ABD6-54D2-43A1-BAB3-A333BE89D3F5}"/>
          </ac:cxnSpMkLst>
        </pc:cxnChg>
      </pc:sldChg>
      <pc:sldChg chg="addSp delSp modSp add del mod">
        <pc:chgData name="abcdee12@nate.com" userId="47ceb4100fd426b8" providerId="LiveId" clId="{68E7E1A0-9E63-44E7-B1A3-C28E635A0F59}" dt="2021-09-21T12:33:12.895" v="7936" actId="2696"/>
        <pc:sldMkLst>
          <pc:docMk/>
          <pc:sldMk cId="3776610713" sldId="271"/>
        </pc:sldMkLst>
        <pc:spChg chg="del mod">
          <ac:chgData name="abcdee12@nate.com" userId="47ceb4100fd426b8" providerId="LiveId" clId="{68E7E1A0-9E63-44E7-B1A3-C28E635A0F59}" dt="2021-09-21T06:43:12.194" v="1691" actId="478"/>
          <ac:spMkLst>
            <pc:docMk/>
            <pc:sldMk cId="3776610713" sldId="271"/>
            <ac:spMk id="2" creationId="{00000000-0000-0000-0000-000000000000}"/>
          </ac:spMkLst>
        </pc:spChg>
        <pc:spChg chg="mod">
          <ac:chgData name="abcdee12@nate.com" userId="47ceb4100fd426b8" providerId="LiveId" clId="{68E7E1A0-9E63-44E7-B1A3-C28E635A0F59}" dt="2021-09-21T06:35:09.603" v="1540" actId="20577"/>
          <ac:spMkLst>
            <pc:docMk/>
            <pc:sldMk cId="3776610713" sldId="271"/>
            <ac:spMk id="19" creationId="{00000000-0000-0000-0000-000000000000}"/>
          </ac:spMkLst>
        </pc:spChg>
        <pc:spChg chg="mod">
          <ac:chgData name="abcdee12@nate.com" userId="47ceb4100fd426b8" providerId="LiveId" clId="{68E7E1A0-9E63-44E7-B1A3-C28E635A0F59}" dt="2021-09-21T08:19:52.293" v="6962" actId="21"/>
          <ac:spMkLst>
            <pc:docMk/>
            <pc:sldMk cId="3776610713" sldId="271"/>
            <ac:spMk id="20" creationId="{62C6A338-5A03-4547-B3C8-ADAEE89E1AE0}"/>
          </ac:spMkLst>
        </pc:spChg>
        <pc:spChg chg="mod">
          <ac:chgData name="abcdee12@nate.com" userId="47ceb4100fd426b8" providerId="LiveId" clId="{68E7E1A0-9E63-44E7-B1A3-C28E635A0F59}" dt="2021-09-21T06:38:47.035" v="1586" actId="20577"/>
          <ac:spMkLst>
            <pc:docMk/>
            <pc:sldMk cId="3776610713" sldId="271"/>
            <ac:spMk id="21" creationId="{B88DE466-ABDA-4D18-9DDE-9A6A0B7DE65B}"/>
          </ac:spMkLst>
        </pc:spChg>
        <pc:spChg chg="add mod ord">
          <ac:chgData name="abcdee12@nate.com" userId="47ceb4100fd426b8" providerId="LiveId" clId="{68E7E1A0-9E63-44E7-B1A3-C28E635A0F59}" dt="2021-09-21T06:43:35.250" v="1697" actId="170"/>
          <ac:spMkLst>
            <pc:docMk/>
            <pc:sldMk cId="3776610713" sldId="271"/>
            <ac:spMk id="74" creationId="{9A4A99C6-CE38-4838-A40E-28CDD749A076}"/>
          </ac:spMkLst>
        </pc:spChg>
        <pc:spChg chg="mod">
          <ac:chgData name="abcdee12@nate.com" userId="47ceb4100fd426b8" providerId="LiveId" clId="{68E7E1A0-9E63-44E7-B1A3-C28E635A0F59}" dt="2021-09-21T06:37:12.583" v="1548" actId="20577"/>
          <ac:spMkLst>
            <pc:docMk/>
            <pc:sldMk cId="3776610713" sldId="271"/>
            <ac:spMk id="93" creationId="{AB77553F-6BE5-446E-9DCE-C9EDD0906E5A}"/>
          </ac:spMkLst>
        </pc:spChg>
        <pc:spChg chg="mod">
          <ac:chgData name="abcdee12@nate.com" userId="47ceb4100fd426b8" providerId="LiveId" clId="{68E7E1A0-9E63-44E7-B1A3-C28E635A0F59}" dt="2021-09-21T08:20:22.915" v="6975" actId="20577"/>
          <ac:spMkLst>
            <pc:docMk/>
            <pc:sldMk cId="3776610713" sldId="271"/>
            <ac:spMk id="102" creationId="{7EFE4A87-899E-4DF8-9F84-605FAB1B4C21}"/>
          </ac:spMkLst>
        </pc:spChg>
        <pc:spChg chg="mod">
          <ac:chgData name="abcdee12@nate.com" userId="47ceb4100fd426b8" providerId="LiveId" clId="{68E7E1A0-9E63-44E7-B1A3-C28E635A0F59}" dt="2021-09-21T06:39:58.928" v="1637" actId="20577"/>
          <ac:spMkLst>
            <pc:docMk/>
            <pc:sldMk cId="3776610713" sldId="271"/>
            <ac:spMk id="105" creationId="{836580DF-E433-45B9-A43A-D4E493779588}"/>
          </ac:spMkLst>
        </pc:spChg>
        <pc:spChg chg="mod">
          <ac:chgData name="abcdee12@nate.com" userId="47ceb4100fd426b8" providerId="LiveId" clId="{68E7E1A0-9E63-44E7-B1A3-C28E635A0F59}" dt="2021-09-21T06:42:08.667" v="1666" actId="20577"/>
          <ac:spMkLst>
            <pc:docMk/>
            <pc:sldMk cId="3776610713" sldId="271"/>
            <ac:spMk id="120" creationId="{FA3768E3-B2E2-48C2-8C35-C74140FD1021}"/>
          </ac:spMkLst>
        </pc:spChg>
        <pc:spChg chg="mod">
          <ac:chgData name="abcdee12@nate.com" userId="47ceb4100fd426b8" providerId="LiveId" clId="{68E7E1A0-9E63-44E7-B1A3-C28E635A0F59}" dt="2021-09-21T06:42:16.313" v="1673" actId="20577"/>
          <ac:spMkLst>
            <pc:docMk/>
            <pc:sldMk cId="3776610713" sldId="271"/>
            <ac:spMk id="129" creationId="{7291B911-40D5-4652-8377-C17C4710161D}"/>
          </ac:spMkLst>
        </pc:spChg>
        <pc:spChg chg="mod">
          <ac:chgData name="abcdee12@nate.com" userId="47ceb4100fd426b8" providerId="LiveId" clId="{68E7E1A0-9E63-44E7-B1A3-C28E635A0F59}" dt="2021-09-21T06:42:20.620" v="1682" actId="20577"/>
          <ac:spMkLst>
            <pc:docMk/>
            <pc:sldMk cId="3776610713" sldId="271"/>
            <ac:spMk id="147" creationId="{2170FFFB-11C6-41BA-8341-9D36BA44B463}"/>
          </ac:spMkLst>
        </pc:spChg>
        <pc:spChg chg="mod">
          <ac:chgData name="abcdee12@nate.com" userId="47ceb4100fd426b8" providerId="LiveId" clId="{68E7E1A0-9E63-44E7-B1A3-C28E635A0F59}" dt="2021-09-21T08:06:17.220" v="5974" actId="20577"/>
          <ac:spMkLst>
            <pc:docMk/>
            <pc:sldMk cId="3776610713" sldId="271"/>
            <ac:spMk id="184" creationId="{700968FB-F64F-4228-9FAF-C5C2A7EE946D}"/>
          </ac:spMkLst>
        </pc:spChg>
        <pc:grpChg chg="add mod">
          <ac:chgData name="abcdee12@nate.com" userId="47ceb4100fd426b8" providerId="LiveId" clId="{68E7E1A0-9E63-44E7-B1A3-C28E635A0F59}" dt="2021-09-21T08:06:21.394" v="5976" actId="1076"/>
          <ac:grpSpMkLst>
            <pc:docMk/>
            <pc:sldMk cId="3776610713" sldId="271"/>
            <ac:grpSpMk id="12" creationId="{33A9D544-78BE-4D1E-96EC-F1A21BFD814B}"/>
          </ac:grpSpMkLst>
        </pc:grpChg>
        <pc:grpChg chg="mod">
          <ac:chgData name="abcdee12@nate.com" userId="47ceb4100fd426b8" providerId="LiveId" clId="{68E7E1A0-9E63-44E7-B1A3-C28E635A0F59}" dt="2021-09-21T06:41:18.673" v="1648" actId="14100"/>
          <ac:grpSpMkLst>
            <pc:docMk/>
            <pc:sldMk cId="3776610713" sldId="271"/>
            <ac:grpSpMk id="183" creationId="{EED24A06-45A4-48E4-AA84-4793D71DF2D6}"/>
          </ac:grpSpMkLst>
        </pc:grpChg>
        <pc:picChg chg="add mod">
          <ac:chgData name="abcdee12@nate.com" userId="47ceb4100fd426b8" providerId="LiveId" clId="{68E7E1A0-9E63-44E7-B1A3-C28E635A0F59}" dt="2021-09-21T06:48:55.137" v="1747" actId="208"/>
          <ac:picMkLst>
            <pc:docMk/>
            <pc:sldMk cId="3776610713" sldId="271"/>
            <ac:picMk id="7" creationId="{AADF22B7-3B27-428C-A1A6-80CE2FCB9C23}"/>
          </ac:picMkLst>
        </pc:picChg>
        <pc:picChg chg="add mod modCrop">
          <ac:chgData name="abcdee12@nate.com" userId="47ceb4100fd426b8" providerId="LiveId" clId="{68E7E1A0-9E63-44E7-B1A3-C28E635A0F59}" dt="2021-09-21T06:49:24.506" v="1750" actId="732"/>
          <ac:picMkLst>
            <pc:docMk/>
            <pc:sldMk cId="3776610713" sldId="271"/>
            <ac:picMk id="11" creationId="{2C7F94EC-3E77-4090-997E-E6DE59F64679}"/>
          </ac:picMkLst>
        </pc:picChg>
        <pc:picChg chg="add del">
          <ac:chgData name="abcdee12@nate.com" userId="47ceb4100fd426b8" providerId="LiveId" clId="{68E7E1A0-9E63-44E7-B1A3-C28E635A0F59}" dt="2021-09-21T06:51:02.387" v="1761" actId="22"/>
          <ac:picMkLst>
            <pc:docMk/>
            <pc:sldMk cId="3776610713" sldId="271"/>
            <ac:picMk id="22" creationId="{34B97F81-5EB8-4F83-93A0-ECF217208FD5}"/>
          </ac:picMkLst>
        </pc:picChg>
        <pc:cxnChg chg="del">
          <ac:chgData name="abcdee12@nate.com" userId="47ceb4100fd426b8" providerId="LiveId" clId="{68E7E1A0-9E63-44E7-B1A3-C28E635A0F59}" dt="2021-09-21T06:41:42.431" v="1654" actId="478"/>
          <ac:cxnSpMkLst>
            <pc:docMk/>
            <pc:sldMk cId="3776610713" sldId="271"/>
            <ac:cxnSpMk id="10" creationId="{6413BFF4-975D-4E00-9AA2-0F06887C3AAC}"/>
          </ac:cxnSpMkLst>
        </pc:cxnChg>
        <pc:cxnChg chg="add mod">
          <ac:chgData name="abcdee12@nate.com" userId="47ceb4100fd426b8" providerId="LiveId" clId="{68E7E1A0-9E63-44E7-B1A3-C28E635A0F59}" dt="2021-09-21T06:41:45.417" v="1655" actId="1076"/>
          <ac:cxnSpMkLst>
            <pc:docMk/>
            <pc:sldMk cId="3776610713" sldId="271"/>
            <ac:cxnSpMk id="71" creationId="{31A58C78-19F7-4472-842B-FC320219E1F9}"/>
          </ac:cxnSpMkLst>
        </pc:cxnChg>
        <pc:cxnChg chg="add mod">
          <ac:chgData name="abcdee12@nate.com" userId="47ceb4100fd426b8" providerId="LiveId" clId="{68E7E1A0-9E63-44E7-B1A3-C28E635A0F59}" dt="2021-09-21T08:19:44.182" v="6961" actId="1036"/>
          <ac:cxnSpMkLst>
            <pc:docMk/>
            <pc:sldMk cId="3776610713" sldId="271"/>
            <ac:cxnSpMk id="72" creationId="{8EEE7EDC-613D-4F1A-9612-A679A1596371}"/>
          </ac:cxnSpMkLst>
        </pc:cxnChg>
        <pc:cxnChg chg="add del mod">
          <ac:chgData name="abcdee12@nate.com" userId="47ceb4100fd426b8" providerId="LiveId" clId="{68E7E1A0-9E63-44E7-B1A3-C28E635A0F59}" dt="2021-09-21T06:44:01.073" v="1700" actId="478"/>
          <ac:cxnSpMkLst>
            <pc:docMk/>
            <pc:sldMk cId="3776610713" sldId="271"/>
            <ac:cxnSpMk id="73" creationId="{6E5C15B7-DF41-4F62-94AC-3EC4AB1EF800}"/>
          </ac:cxnSpMkLst>
        </pc:cxnChg>
        <pc:cxnChg chg="add mod">
          <ac:chgData name="abcdee12@nate.com" userId="47ceb4100fd426b8" providerId="LiveId" clId="{68E7E1A0-9E63-44E7-B1A3-C28E635A0F59}" dt="2021-09-21T06:44:05.327" v="1702"/>
          <ac:cxnSpMkLst>
            <pc:docMk/>
            <pc:sldMk cId="3776610713" sldId="271"/>
            <ac:cxnSpMk id="75" creationId="{42290DF2-1435-4837-9BEC-94C5053A32CE}"/>
          </ac:cxnSpMkLst>
        </pc:cxnChg>
        <pc:cxnChg chg="add mod">
          <ac:chgData name="abcdee12@nate.com" userId="47ceb4100fd426b8" providerId="LiveId" clId="{68E7E1A0-9E63-44E7-B1A3-C28E635A0F59}" dt="2021-09-21T06:44:08.307" v="1703"/>
          <ac:cxnSpMkLst>
            <pc:docMk/>
            <pc:sldMk cId="3776610713" sldId="271"/>
            <ac:cxnSpMk id="76" creationId="{B31751C7-AD38-4939-BAB7-F56F318F3CC0}"/>
          </ac:cxnSpMkLst>
        </pc:cxnChg>
        <pc:cxnChg chg="del">
          <ac:chgData name="abcdee12@nate.com" userId="47ceb4100fd426b8" providerId="LiveId" clId="{68E7E1A0-9E63-44E7-B1A3-C28E635A0F59}" dt="2021-09-21T06:41:51.746" v="1658" actId="478"/>
          <ac:cxnSpMkLst>
            <pc:docMk/>
            <pc:sldMk cId="3776610713" sldId="271"/>
            <ac:cxnSpMk id="156" creationId="{1FD2CA9A-18C5-4CAA-BA10-0792356903D1}"/>
          </ac:cxnSpMkLst>
        </pc:cxnChg>
        <pc:cxnChg chg="del">
          <ac:chgData name="abcdee12@nate.com" userId="47ceb4100fd426b8" providerId="LiveId" clId="{68E7E1A0-9E63-44E7-B1A3-C28E635A0F59}" dt="2021-09-21T06:41:27.540" v="1649" actId="21"/>
          <ac:cxnSpMkLst>
            <pc:docMk/>
            <pc:sldMk cId="3776610713" sldId="271"/>
            <ac:cxnSpMk id="158" creationId="{16319C83-A783-42FF-B394-FDA8ED93CDD5}"/>
          </ac:cxnSpMkLst>
        </pc:cxnChg>
        <pc:cxnChg chg="del">
          <ac:chgData name="abcdee12@nate.com" userId="47ceb4100fd426b8" providerId="LiveId" clId="{68E7E1A0-9E63-44E7-B1A3-C28E635A0F59}" dt="2021-09-21T06:44:01.885" v="1701" actId="478"/>
          <ac:cxnSpMkLst>
            <pc:docMk/>
            <pc:sldMk cId="3776610713" sldId="271"/>
            <ac:cxnSpMk id="159" creationId="{617BC9D4-9AD5-49A3-B296-8C8198D5DEA0}"/>
          </ac:cxnSpMkLst>
        </pc:cxnChg>
        <pc:cxnChg chg="mod">
          <ac:chgData name="abcdee12@nate.com" userId="47ceb4100fd426b8" providerId="LiveId" clId="{68E7E1A0-9E63-44E7-B1A3-C28E635A0F59}" dt="2021-09-21T06:40:15.794" v="1644" actId="1036"/>
          <ac:cxnSpMkLst>
            <pc:docMk/>
            <pc:sldMk cId="3776610713" sldId="271"/>
            <ac:cxnSpMk id="178" creationId="{97D2EAFC-E2A8-423E-8452-B4BA501B22BD}"/>
          </ac:cxnSpMkLst>
        </pc:cxnChg>
        <pc:cxnChg chg="mod">
          <ac:chgData name="abcdee12@nate.com" userId="47ceb4100fd426b8" providerId="LiveId" clId="{68E7E1A0-9E63-44E7-B1A3-C28E635A0F59}" dt="2021-09-21T06:40:21.607" v="1645" actId="14100"/>
          <ac:cxnSpMkLst>
            <pc:docMk/>
            <pc:sldMk cId="3776610713" sldId="271"/>
            <ac:cxnSpMk id="179" creationId="{CF769866-3085-47D5-BE2B-840798001C15}"/>
          </ac:cxnSpMkLst>
        </pc:cxnChg>
      </pc:sldChg>
      <pc:sldChg chg="addSp delSp modSp add mod ord">
        <pc:chgData name="abcdee12@nate.com" userId="47ceb4100fd426b8" providerId="LiveId" clId="{68E7E1A0-9E63-44E7-B1A3-C28E635A0F59}" dt="2021-09-28T07:55:30.487" v="20388" actId="20577"/>
        <pc:sldMkLst>
          <pc:docMk/>
          <pc:sldMk cId="4050959547" sldId="271"/>
        </pc:sldMkLst>
        <pc:spChg chg="mod">
          <ac:chgData name="abcdee12@nate.com" userId="47ceb4100fd426b8" providerId="LiveId" clId="{68E7E1A0-9E63-44E7-B1A3-C28E635A0F59}" dt="2021-09-28T07:55:30.487" v="20388" actId="20577"/>
          <ac:spMkLst>
            <pc:docMk/>
            <pc:sldMk cId="4050959547" sldId="271"/>
            <ac:spMk id="19" creationId="{00000000-0000-0000-0000-000000000000}"/>
          </ac:spMkLst>
        </pc:spChg>
        <pc:spChg chg="mod">
          <ac:chgData name="abcdee12@nate.com" userId="47ceb4100fd426b8" providerId="LiveId" clId="{68E7E1A0-9E63-44E7-B1A3-C28E635A0F59}" dt="2021-09-21T12:39:52.591" v="8246" actId="1038"/>
          <ac:spMkLst>
            <pc:docMk/>
            <pc:sldMk cId="4050959547" sldId="271"/>
            <ac:spMk id="74" creationId="{9A4A99C6-CE38-4838-A40E-28CDD749A076}"/>
          </ac:spMkLst>
        </pc:spChg>
        <pc:spChg chg="mod">
          <ac:chgData name="abcdee12@nate.com" userId="47ceb4100fd426b8" providerId="LiveId" clId="{68E7E1A0-9E63-44E7-B1A3-C28E635A0F59}" dt="2021-09-28T06:24:35.578" v="16229" actId="1035"/>
          <ac:spMkLst>
            <pc:docMk/>
            <pc:sldMk cId="4050959547" sldId="271"/>
            <ac:spMk id="184" creationId="{700968FB-F64F-4228-9FAF-C5C2A7EE946D}"/>
          </ac:spMkLst>
        </pc:spChg>
        <pc:grpChg chg="mod">
          <ac:chgData name="abcdee12@nate.com" userId="47ceb4100fd426b8" providerId="LiveId" clId="{68E7E1A0-9E63-44E7-B1A3-C28E635A0F59}" dt="2021-09-21T12:55:54.271" v="8777" actId="1038"/>
          <ac:grpSpMkLst>
            <pc:docMk/>
            <pc:sldMk cId="4050959547" sldId="271"/>
            <ac:grpSpMk id="4" creationId="{4A04A2DF-E7A3-4806-86EA-9B2307BF0D8B}"/>
          </ac:grpSpMkLst>
        </pc:grpChg>
        <pc:grpChg chg="mod">
          <ac:chgData name="abcdee12@nate.com" userId="47ceb4100fd426b8" providerId="LiveId" clId="{68E7E1A0-9E63-44E7-B1A3-C28E635A0F59}" dt="2021-09-21T12:44:39.765" v="8465" actId="1076"/>
          <ac:grpSpMkLst>
            <pc:docMk/>
            <pc:sldMk cId="4050959547" sldId="271"/>
            <ac:grpSpMk id="12" creationId="{33A9D544-78BE-4D1E-96EC-F1A21BFD814B}"/>
          </ac:grpSpMkLst>
        </pc:grpChg>
        <pc:grpChg chg="add mod">
          <ac:chgData name="abcdee12@nate.com" userId="47ceb4100fd426b8" providerId="LiveId" clId="{68E7E1A0-9E63-44E7-B1A3-C28E635A0F59}" dt="2021-09-21T12:54:50.347" v="8763"/>
          <ac:grpSpMkLst>
            <pc:docMk/>
            <pc:sldMk cId="4050959547" sldId="271"/>
            <ac:grpSpMk id="73" creationId="{1DDB5E1F-50AF-4ED3-8FB3-7B36B08DBA5A}"/>
          </ac:grpSpMkLst>
        </pc:grpChg>
        <pc:grpChg chg="mod">
          <ac:chgData name="abcdee12@nate.com" userId="47ceb4100fd426b8" providerId="LiveId" clId="{68E7E1A0-9E63-44E7-B1A3-C28E635A0F59}" dt="2021-09-21T12:55:54.271" v="8777" actId="1038"/>
          <ac:grpSpMkLst>
            <pc:docMk/>
            <pc:sldMk cId="4050959547" sldId="271"/>
            <ac:grpSpMk id="92" creationId="{E284C9D1-8814-4F6A-A194-0692523BBED2}"/>
          </ac:grpSpMkLst>
        </pc:grpChg>
        <pc:grpChg chg="mod">
          <ac:chgData name="abcdee12@nate.com" userId="47ceb4100fd426b8" providerId="LiveId" clId="{68E7E1A0-9E63-44E7-B1A3-C28E635A0F59}" dt="2021-09-21T12:55:54.271" v="8777" actId="1038"/>
          <ac:grpSpMkLst>
            <pc:docMk/>
            <pc:sldMk cId="4050959547" sldId="271"/>
            <ac:grpSpMk id="101" creationId="{8C1C4C99-AB11-42A8-ADDA-E9ECFAE90D4F}"/>
          </ac:grpSpMkLst>
        </pc:grpChg>
        <pc:grpChg chg="mod">
          <ac:chgData name="abcdee12@nate.com" userId="47ceb4100fd426b8" providerId="LiveId" clId="{68E7E1A0-9E63-44E7-B1A3-C28E635A0F59}" dt="2021-09-21T12:43:42.047" v="8407" actId="1037"/>
          <ac:grpSpMkLst>
            <pc:docMk/>
            <pc:sldMk cId="4050959547" sldId="271"/>
            <ac:grpSpMk id="119" creationId="{BCC59A8B-7C7C-40B7-9A7E-B9D3EBD93020}"/>
          </ac:grpSpMkLst>
        </pc:grpChg>
        <pc:grpChg chg="mod">
          <ac:chgData name="abcdee12@nate.com" userId="47ceb4100fd426b8" providerId="LiveId" clId="{68E7E1A0-9E63-44E7-B1A3-C28E635A0F59}" dt="2021-09-21T12:43:42.047" v="8407" actId="1037"/>
          <ac:grpSpMkLst>
            <pc:docMk/>
            <pc:sldMk cId="4050959547" sldId="271"/>
            <ac:grpSpMk id="128" creationId="{526B015F-91FE-4FE1-A245-0AED5213C696}"/>
          </ac:grpSpMkLst>
        </pc:grpChg>
        <pc:grpChg chg="mod">
          <ac:chgData name="abcdee12@nate.com" userId="47ceb4100fd426b8" providerId="LiveId" clId="{68E7E1A0-9E63-44E7-B1A3-C28E635A0F59}" dt="2021-09-21T12:43:42.047" v="8407" actId="1037"/>
          <ac:grpSpMkLst>
            <pc:docMk/>
            <pc:sldMk cId="4050959547" sldId="271"/>
            <ac:grpSpMk id="146" creationId="{D604ECDF-9E5A-44F4-8AD4-C9F1B703F3F2}"/>
          </ac:grpSpMkLst>
        </pc:grpChg>
        <pc:grpChg chg="del mod">
          <ac:chgData name="abcdee12@nate.com" userId="47ceb4100fd426b8" providerId="LiveId" clId="{68E7E1A0-9E63-44E7-B1A3-C28E635A0F59}" dt="2021-09-21T12:54:35.029" v="8762" actId="478"/>
          <ac:grpSpMkLst>
            <pc:docMk/>
            <pc:sldMk cId="4050959547" sldId="271"/>
            <ac:grpSpMk id="183" creationId="{EED24A06-45A4-48E4-AA84-4793D71DF2D6}"/>
          </ac:grpSpMkLst>
        </pc:grpChg>
        <pc:picChg chg="mod">
          <ac:chgData name="abcdee12@nate.com" userId="47ceb4100fd426b8" providerId="LiveId" clId="{68E7E1A0-9E63-44E7-B1A3-C28E635A0F59}" dt="2021-09-21T12:44:44.304" v="8466" actId="208"/>
          <ac:picMkLst>
            <pc:docMk/>
            <pc:sldMk cId="4050959547" sldId="271"/>
            <ac:picMk id="7" creationId="{AADF22B7-3B27-428C-A1A6-80CE2FCB9C23}"/>
          </ac:picMkLst>
        </pc:picChg>
        <pc:picChg chg="mod">
          <ac:chgData name="abcdee12@nate.com" userId="47ceb4100fd426b8" providerId="LiveId" clId="{68E7E1A0-9E63-44E7-B1A3-C28E635A0F59}" dt="2021-09-21T12:44:44.304" v="8466" actId="208"/>
          <ac:picMkLst>
            <pc:docMk/>
            <pc:sldMk cId="4050959547" sldId="271"/>
            <ac:picMk id="11" creationId="{2C7F94EC-3E77-4090-997E-E6DE59F64679}"/>
          </ac:picMkLst>
        </pc:picChg>
        <pc:cxnChg chg="mod">
          <ac:chgData name="abcdee12@nate.com" userId="47ceb4100fd426b8" providerId="LiveId" clId="{68E7E1A0-9E63-44E7-B1A3-C28E635A0F59}" dt="2021-09-21T12:55:54.271" v="8777" actId="1038"/>
          <ac:cxnSpMkLst>
            <pc:docMk/>
            <pc:sldMk cId="4050959547" sldId="271"/>
            <ac:cxnSpMk id="71" creationId="{31A58C78-19F7-4472-842B-FC320219E1F9}"/>
          </ac:cxnSpMkLst>
        </pc:cxnChg>
        <pc:cxnChg chg="mod">
          <ac:chgData name="abcdee12@nate.com" userId="47ceb4100fd426b8" providerId="LiveId" clId="{68E7E1A0-9E63-44E7-B1A3-C28E635A0F59}" dt="2021-09-21T12:55:54.271" v="8777" actId="1038"/>
          <ac:cxnSpMkLst>
            <pc:docMk/>
            <pc:sldMk cId="4050959547" sldId="271"/>
            <ac:cxnSpMk id="72" creationId="{8EEE7EDC-613D-4F1A-9612-A679A1596371}"/>
          </ac:cxnSpMkLst>
        </pc:cxnChg>
        <pc:cxnChg chg="mod">
          <ac:chgData name="abcdee12@nate.com" userId="47ceb4100fd426b8" providerId="LiveId" clId="{68E7E1A0-9E63-44E7-B1A3-C28E635A0F59}" dt="2021-09-21T12:43:42.047" v="8407" actId="1037"/>
          <ac:cxnSpMkLst>
            <pc:docMk/>
            <pc:sldMk cId="4050959547" sldId="271"/>
            <ac:cxnSpMk id="75" creationId="{42290DF2-1435-4837-9BEC-94C5053A32CE}"/>
          </ac:cxnSpMkLst>
        </pc:cxnChg>
        <pc:cxnChg chg="mod">
          <ac:chgData name="abcdee12@nate.com" userId="47ceb4100fd426b8" providerId="LiveId" clId="{68E7E1A0-9E63-44E7-B1A3-C28E635A0F59}" dt="2021-09-21T12:43:42.047" v="8407" actId="1037"/>
          <ac:cxnSpMkLst>
            <pc:docMk/>
            <pc:sldMk cId="4050959547" sldId="271"/>
            <ac:cxnSpMk id="76" creationId="{B31751C7-AD38-4939-BAB7-F56F318F3CC0}"/>
          </ac:cxnSpMkLst>
        </pc:cxnChg>
        <pc:cxnChg chg="mod">
          <ac:chgData name="abcdee12@nate.com" userId="47ceb4100fd426b8" providerId="LiveId" clId="{68E7E1A0-9E63-44E7-B1A3-C28E635A0F59}" dt="2021-09-21T12:54:50.347" v="8763"/>
          <ac:cxnSpMkLst>
            <pc:docMk/>
            <pc:sldMk cId="4050959547" sldId="271"/>
            <ac:cxnSpMk id="78" creationId="{9CC94945-745C-4CCD-AB03-CDA908272C7D}"/>
          </ac:cxnSpMkLst>
        </pc:cxnChg>
        <pc:cxnChg chg="mod">
          <ac:chgData name="abcdee12@nate.com" userId="47ceb4100fd426b8" providerId="LiveId" clId="{68E7E1A0-9E63-44E7-B1A3-C28E635A0F59}" dt="2021-09-21T12:54:50.347" v="8763"/>
          <ac:cxnSpMkLst>
            <pc:docMk/>
            <pc:sldMk cId="4050959547" sldId="271"/>
            <ac:cxnSpMk id="79" creationId="{DEDB0ECE-EDC2-4E88-9340-4A357D4D87F0}"/>
          </ac:cxnSpMkLst>
        </pc:cxnChg>
        <pc:cxnChg chg="mod">
          <ac:chgData name="abcdee12@nate.com" userId="47ceb4100fd426b8" providerId="LiveId" clId="{68E7E1A0-9E63-44E7-B1A3-C28E635A0F59}" dt="2021-09-21T12:54:50.347" v="8763"/>
          <ac:cxnSpMkLst>
            <pc:docMk/>
            <pc:sldMk cId="4050959547" sldId="271"/>
            <ac:cxnSpMk id="80" creationId="{28CDF182-44FD-4A02-84AD-B7CF1F8BC95C}"/>
          </ac:cxnSpMkLst>
        </pc:cxnChg>
      </pc:sldChg>
      <pc:sldChg chg="addSp delSp modSp add del mod ord">
        <pc:chgData name="abcdee12@nate.com" userId="47ceb4100fd426b8" providerId="LiveId" clId="{68E7E1A0-9E63-44E7-B1A3-C28E635A0F59}" dt="2021-09-24T13:16:28.994" v="14618" actId="47"/>
        <pc:sldMkLst>
          <pc:docMk/>
          <pc:sldMk cId="3624788699" sldId="272"/>
        </pc:sldMkLst>
        <pc:spChg chg="mod">
          <ac:chgData name="abcdee12@nate.com" userId="47ceb4100fd426b8" providerId="LiveId" clId="{68E7E1A0-9E63-44E7-B1A3-C28E635A0F59}" dt="2021-09-21T06:55:37.951" v="1785"/>
          <ac:spMkLst>
            <pc:docMk/>
            <pc:sldMk cId="3624788699" sldId="272"/>
            <ac:spMk id="19" creationId="{00000000-0000-0000-0000-000000000000}"/>
          </ac:spMkLst>
        </pc:spChg>
        <pc:spChg chg="mod">
          <ac:chgData name="abcdee12@nate.com" userId="47ceb4100fd426b8" providerId="LiveId" clId="{68E7E1A0-9E63-44E7-B1A3-C28E635A0F59}" dt="2021-09-21T08:22:06.130" v="7130" actId="20577"/>
          <ac:spMkLst>
            <pc:docMk/>
            <pc:sldMk cId="3624788699" sldId="272"/>
            <ac:spMk id="20" creationId="{62C6A338-5A03-4547-B3C8-ADAEE89E1AE0}"/>
          </ac:spMkLst>
        </pc:spChg>
        <pc:spChg chg="mod">
          <ac:chgData name="abcdee12@nate.com" userId="47ceb4100fd426b8" providerId="LiveId" clId="{68E7E1A0-9E63-44E7-B1A3-C28E635A0F59}" dt="2021-09-21T07:00:15.425" v="2084" actId="20577"/>
          <ac:spMkLst>
            <pc:docMk/>
            <pc:sldMk cId="3624788699" sldId="272"/>
            <ac:spMk id="21" creationId="{B88DE466-ABDA-4D18-9DDE-9A6A0B7DE65B}"/>
          </ac:spMkLst>
        </pc:spChg>
        <pc:spChg chg="del mod">
          <ac:chgData name="abcdee12@nate.com" userId="47ceb4100fd426b8" providerId="LiveId" clId="{68E7E1A0-9E63-44E7-B1A3-C28E635A0F59}" dt="2021-09-21T12:38:58.883" v="8235" actId="478"/>
          <ac:spMkLst>
            <pc:docMk/>
            <pc:sldMk cId="3624788699" sldId="272"/>
            <ac:spMk id="74" creationId="{9A4A99C6-CE38-4838-A40E-28CDD749A076}"/>
          </ac:spMkLst>
        </pc:spChg>
        <pc:spChg chg="mod">
          <ac:chgData name="abcdee12@nate.com" userId="47ceb4100fd426b8" providerId="LiveId" clId="{68E7E1A0-9E63-44E7-B1A3-C28E635A0F59}" dt="2021-09-21T07:04:01.171" v="2328" actId="20577"/>
          <ac:spMkLst>
            <pc:docMk/>
            <pc:sldMk cId="3624788699" sldId="272"/>
            <ac:spMk id="80" creationId="{5BA80842-C7AB-469E-9FD7-F3E6D8D3BF16}"/>
          </ac:spMkLst>
        </pc:spChg>
        <pc:spChg chg="mod">
          <ac:chgData name="abcdee12@nate.com" userId="47ceb4100fd426b8" providerId="LiveId" clId="{68E7E1A0-9E63-44E7-B1A3-C28E635A0F59}" dt="2021-09-21T07:09:36.041" v="2805" actId="1038"/>
          <ac:spMkLst>
            <pc:docMk/>
            <pc:sldMk cId="3624788699" sldId="272"/>
            <ac:spMk id="83" creationId="{3998A45F-1B1D-406F-85A5-267D03823E1F}"/>
          </ac:spMkLst>
        </pc:spChg>
        <pc:spChg chg="mod">
          <ac:chgData name="abcdee12@nate.com" userId="47ceb4100fd426b8" providerId="LiveId" clId="{68E7E1A0-9E63-44E7-B1A3-C28E635A0F59}" dt="2021-09-21T07:06:57.250" v="2451"/>
          <ac:spMkLst>
            <pc:docMk/>
            <pc:sldMk cId="3624788699" sldId="272"/>
            <ac:spMk id="90" creationId="{07AE98F9-CE5B-4D28-AB16-197BD1CE02F5}"/>
          </ac:spMkLst>
        </pc:spChg>
        <pc:spChg chg="mod">
          <ac:chgData name="abcdee12@nate.com" userId="47ceb4100fd426b8" providerId="LiveId" clId="{68E7E1A0-9E63-44E7-B1A3-C28E635A0F59}" dt="2021-09-21T08:20:59.009" v="6995" actId="20577"/>
          <ac:spMkLst>
            <pc:docMk/>
            <pc:sldMk cId="3624788699" sldId="272"/>
            <ac:spMk id="93" creationId="{AB77553F-6BE5-446E-9DCE-C9EDD0906E5A}"/>
          </ac:spMkLst>
        </pc:spChg>
        <pc:spChg chg="mod">
          <ac:chgData name="abcdee12@nate.com" userId="47ceb4100fd426b8" providerId="LiveId" clId="{68E7E1A0-9E63-44E7-B1A3-C28E635A0F59}" dt="2021-09-21T07:00:10.857" v="2073" actId="20577"/>
          <ac:spMkLst>
            <pc:docMk/>
            <pc:sldMk cId="3624788699" sldId="272"/>
            <ac:spMk id="96" creationId="{46BE55FD-D711-4B71-9AF0-43D9E74582BB}"/>
          </ac:spMkLst>
        </pc:spChg>
        <pc:spChg chg="mod">
          <ac:chgData name="abcdee12@nate.com" userId="47ceb4100fd426b8" providerId="LiveId" clId="{68E7E1A0-9E63-44E7-B1A3-C28E635A0F59}" dt="2021-09-21T08:26:24.400" v="7404" actId="1076"/>
          <ac:spMkLst>
            <pc:docMk/>
            <pc:sldMk cId="3624788699" sldId="272"/>
            <ac:spMk id="102" creationId="{7EFE4A87-899E-4DF8-9F84-605FAB1B4C21}"/>
          </ac:spMkLst>
        </pc:spChg>
        <pc:spChg chg="mod">
          <ac:chgData name="abcdee12@nate.com" userId="47ceb4100fd426b8" providerId="LiveId" clId="{68E7E1A0-9E63-44E7-B1A3-C28E635A0F59}" dt="2021-09-21T08:26:29.392" v="7408" actId="6549"/>
          <ac:spMkLst>
            <pc:docMk/>
            <pc:sldMk cId="3624788699" sldId="272"/>
            <ac:spMk id="105" creationId="{836580DF-E433-45B9-A43A-D4E493779588}"/>
          </ac:spMkLst>
        </pc:spChg>
        <pc:spChg chg="add mod ord">
          <ac:chgData name="abcdee12@nate.com" userId="47ceb4100fd426b8" providerId="LiveId" clId="{68E7E1A0-9E63-44E7-B1A3-C28E635A0F59}" dt="2021-09-21T12:39:17.457" v="8240" actId="170"/>
          <ac:spMkLst>
            <pc:docMk/>
            <pc:sldMk cId="3624788699" sldId="272"/>
            <ac:spMk id="110" creationId="{92D36DEF-B90E-48AF-AFAA-5092740E7E8F}"/>
          </ac:spMkLst>
        </pc:spChg>
        <pc:spChg chg="mod">
          <ac:chgData name="abcdee12@nate.com" userId="47ceb4100fd426b8" providerId="LiveId" clId="{68E7E1A0-9E63-44E7-B1A3-C28E635A0F59}" dt="2021-09-21T07:06:57.250" v="2451"/>
          <ac:spMkLst>
            <pc:docMk/>
            <pc:sldMk cId="3624788699" sldId="272"/>
            <ac:spMk id="111" creationId="{F8563083-A43D-4A4E-AAC8-F1FA50201D45}"/>
          </ac:spMkLst>
        </pc:spChg>
        <pc:spChg chg="del mod">
          <ac:chgData name="abcdee12@nate.com" userId="47ceb4100fd426b8" providerId="LiveId" clId="{68E7E1A0-9E63-44E7-B1A3-C28E635A0F59}" dt="2021-09-21T08:27:49.726" v="7422" actId="21"/>
          <ac:spMkLst>
            <pc:docMk/>
            <pc:sldMk cId="3624788699" sldId="272"/>
            <ac:spMk id="117" creationId="{401D42CB-E7BB-40A6-99F6-5160615C24F6}"/>
          </ac:spMkLst>
        </pc:spChg>
        <pc:spChg chg="mod">
          <ac:chgData name="abcdee12@nate.com" userId="47ceb4100fd426b8" providerId="LiveId" clId="{68E7E1A0-9E63-44E7-B1A3-C28E635A0F59}" dt="2021-09-21T07:05:36.795" v="2412" actId="20577"/>
          <ac:spMkLst>
            <pc:docMk/>
            <pc:sldMk cId="3624788699" sldId="272"/>
            <ac:spMk id="120" creationId="{FA3768E3-B2E2-48C2-8C35-C74140FD1021}"/>
          </ac:spMkLst>
        </pc:spChg>
        <pc:spChg chg="mod">
          <ac:chgData name="abcdee12@nate.com" userId="47ceb4100fd426b8" providerId="LiveId" clId="{68E7E1A0-9E63-44E7-B1A3-C28E635A0F59}" dt="2021-09-21T08:23:12.420" v="7176" actId="1035"/>
          <ac:spMkLst>
            <pc:docMk/>
            <pc:sldMk cId="3624788699" sldId="272"/>
            <ac:spMk id="129" creationId="{7291B911-40D5-4652-8377-C17C4710161D}"/>
          </ac:spMkLst>
        </pc:spChg>
        <pc:spChg chg="del mod">
          <ac:chgData name="abcdee12@nate.com" userId="47ceb4100fd426b8" providerId="LiveId" clId="{68E7E1A0-9E63-44E7-B1A3-C28E635A0F59}" dt="2021-09-21T08:27:45.500" v="7421" actId="478"/>
          <ac:spMkLst>
            <pc:docMk/>
            <pc:sldMk cId="3624788699" sldId="272"/>
            <ac:spMk id="138" creationId="{6BC4CE2B-E3D2-4EDD-AFDE-7344164E40D0}"/>
          </ac:spMkLst>
        </pc:spChg>
        <pc:spChg chg="mod">
          <ac:chgData name="abcdee12@nate.com" userId="47ceb4100fd426b8" providerId="LiveId" clId="{68E7E1A0-9E63-44E7-B1A3-C28E635A0F59}" dt="2021-09-21T07:06:25.226" v="2450"/>
          <ac:spMkLst>
            <pc:docMk/>
            <pc:sldMk cId="3624788699" sldId="272"/>
            <ac:spMk id="147" creationId="{2170FFFB-11C6-41BA-8341-9D36BA44B463}"/>
          </ac:spMkLst>
        </pc:spChg>
        <pc:spChg chg="mod">
          <ac:chgData name="abcdee12@nate.com" userId="47ceb4100fd426b8" providerId="LiveId" clId="{68E7E1A0-9E63-44E7-B1A3-C28E635A0F59}" dt="2021-09-21T08:23:52.452" v="7292"/>
          <ac:spMkLst>
            <pc:docMk/>
            <pc:sldMk cId="3624788699" sldId="272"/>
            <ac:spMk id="158" creationId="{52A6F9B9-E6B8-4F08-B0F0-C4EA499B02CD}"/>
          </ac:spMkLst>
        </pc:spChg>
        <pc:spChg chg="mod">
          <ac:chgData name="abcdee12@nate.com" userId="47ceb4100fd426b8" providerId="LiveId" clId="{68E7E1A0-9E63-44E7-B1A3-C28E635A0F59}" dt="2021-09-21T08:23:52.452" v="7292"/>
          <ac:spMkLst>
            <pc:docMk/>
            <pc:sldMk cId="3624788699" sldId="272"/>
            <ac:spMk id="161" creationId="{5D2FA855-7F5C-4536-B87C-F42C4F501FC7}"/>
          </ac:spMkLst>
        </pc:spChg>
        <pc:spChg chg="del mod topLvl">
          <ac:chgData name="abcdee12@nate.com" userId="47ceb4100fd426b8" providerId="LiveId" clId="{68E7E1A0-9E63-44E7-B1A3-C28E635A0F59}" dt="2021-09-21T08:24:33.454" v="7322" actId="478"/>
          <ac:spMkLst>
            <pc:docMk/>
            <pc:sldMk cId="3624788699" sldId="272"/>
            <ac:spMk id="167" creationId="{06201BAE-C1F6-4EA5-BD11-32F119D36A43}"/>
          </ac:spMkLst>
        </pc:spChg>
        <pc:spChg chg="mod">
          <ac:chgData name="abcdee12@nate.com" userId="47ceb4100fd426b8" providerId="LiveId" clId="{68E7E1A0-9E63-44E7-B1A3-C28E635A0F59}" dt="2021-09-21T08:24:10.846" v="7316" actId="20577"/>
          <ac:spMkLst>
            <pc:docMk/>
            <pc:sldMk cId="3624788699" sldId="272"/>
            <ac:spMk id="170" creationId="{D5932978-C670-495E-8C11-68EE02549E3D}"/>
          </ac:spMkLst>
        </pc:spChg>
        <pc:spChg chg="mod">
          <ac:chgData name="abcdee12@nate.com" userId="47ceb4100fd426b8" providerId="LiveId" clId="{68E7E1A0-9E63-44E7-B1A3-C28E635A0F59}" dt="2021-09-21T08:24:45.219" v="7329" actId="1076"/>
          <ac:spMkLst>
            <pc:docMk/>
            <pc:sldMk cId="3624788699" sldId="272"/>
            <ac:spMk id="181" creationId="{4FE85832-8B34-49B2-B988-2F73DBC10D06}"/>
          </ac:spMkLst>
        </pc:spChg>
        <pc:spChg chg="mod">
          <ac:chgData name="abcdee12@nate.com" userId="47ceb4100fd426b8" providerId="LiveId" clId="{68E7E1A0-9E63-44E7-B1A3-C28E635A0F59}" dt="2021-09-21T07:29:13.194" v="3884" actId="20577"/>
          <ac:spMkLst>
            <pc:docMk/>
            <pc:sldMk cId="3624788699" sldId="272"/>
            <ac:spMk id="184" creationId="{700968FB-F64F-4228-9FAF-C5C2A7EE946D}"/>
          </ac:spMkLst>
        </pc:spChg>
        <pc:spChg chg="mod">
          <ac:chgData name="abcdee12@nate.com" userId="47ceb4100fd426b8" providerId="LiveId" clId="{68E7E1A0-9E63-44E7-B1A3-C28E635A0F59}" dt="2021-09-21T08:24:51.759" v="7331"/>
          <ac:spMkLst>
            <pc:docMk/>
            <pc:sldMk cId="3624788699" sldId="272"/>
            <ac:spMk id="190" creationId="{251EC357-1AAF-4CE9-8A9C-2821BE4C7F09}"/>
          </ac:spMkLst>
        </pc:spChg>
        <pc:spChg chg="mod">
          <ac:chgData name="abcdee12@nate.com" userId="47ceb4100fd426b8" providerId="LiveId" clId="{68E7E1A0-9E63-44E7-B1A3-C28E635A0F59}" dt="2021-09-21T08:25:31.364" v="7391" actId="1038"/>
          <ac:spMkLst>
            <pc:docMk/>
            <pc:sldMk cId="3624788699" sldId="272"/>
            <ac:spMk id="197" creationId="{0A5132AB-0586-4A09-89AE-EBBB3418936D}"/>
          </ac:spMkLst>
        </pc:spChg>
        <pc:spChg chg="add mod">
          <ac:chgData name="abcdee12@nate.com" userId="47ceb4100fd426b8" providerId="LiveId" clId="{68E7E1A0-9E63-44E7-B1A3-C28E635A0F59}" dt="2021-09-21T08:28:56.147" v="7461" actId="1038"/>
          <ac:spMkLst>
            <pc:docMk/>
            <pc:sldMk cId="3624788699" sldId="272"/>
            <ac:spMk id="202" creationId="{684BBFDD-A872-45A9-B1A0-2933F5F0AF36}"/>
          </ac:spMkLst>
        </pc:spChg>
        <pc:grpChg chg="mod">
          <ac:chgData name="abcdee12@nate.com" userId="47ceb4100fd426b8" providerId="LiveId" clId="{68E7E1A0-9E63-44E7-B1A3-C28E635A0F59}" dt="2021-09-21T08:21:55.951" v="7128" actId="1035"/>
          <ac:grpSpMkLst>
            <pc:docMk/>
            <pc:sldMk cId="3624788699" sldId="272"/>
            <ac:grpSpMk id="4" creationId="{4A04A2DF-E7A3-4806-86EA-9B2307BF0D8B}"/>
          </ac:grpSpMkLst>
        </pc:grpChg>
        <pc:grpChg chg="del">
          <ac:chgData name="abcdee12@nate.com" userId="47ceb4100fd426b8" providerId="LiveId" clId="{68E7E1A0-9E63-44E7-B1A3-C28E635A0F59}" dt="2021-09-21T06:57:12.130" v="1991" actId="478"/>
          <ac:grpSpMkLst>
            <pc:docMk/>
            <pc:sldMk cId="3624788699" sldId="272"/>
            <ac:grpSpMk id="12" creationId="{33A9D544-78BE-4D1E-96EC-F1A21BFD814B}"/>
          </ac:grpSpMkLst>
        </pc:grpChg>
        <pc:grpChg chg="add del mod">
          <ac:chgData name="abcdee12@nate.com" userId="47ceb4100fd426b8" providerId="LiveId" clId="{68E7E1A0-9E63-44E7-B1A3-C28E635A0F59}" dt="2021-09-21T08:27:58.029" v="7424" actId="165"/>
          <ac:grpSpMkLst>
            <pc:docMk/>
            <pc:sldMk cId="3624788699" sldId="272"/>
            <ac:grpSpMk id="30" creationId="{F254AC7F-DA65-4456-8DAA-B9C892A73F09}"/>
          </ac:grpSpMkLst>
        </pc:grpChg>
        <pc:grpChg chg="add mod">
          <ac:chgData name="abcdee12@nate.com" userId="47ceb4100fd426b8" providerId="LiveId" clId="{68E7E1A0-9E63-44E7-B1A3-C28E635A0F59}" dt="2021-09-21T08:26:55.526" v="7416" actId="164"/>
          <ac:grpSpMkLst>
            <pc:docMk/>
            <pc:sldMk cId="3624788699" sldId="272"/>
            <ac:grpSpMk id="31" creationId="{AA1E141A-88CB-43EA-9F0F-B8B951431235}"/>
          </ac:grpSpMkLst>
        </pc:grpChg>
        <pc:grpChg chg="add mod">
          <ac:chgData name="abcdee12@nate.com" userId="47ceb4100fd426b8" providerId="LiveId" clId="{68E7E1A0-9E63-44E7-B1A3-C28E635A0F59}" dt="2021-09-21T08:26:58.757" v="7417" actId="1076"/>
          <ac:grpSpMkLst>
            <pc:docMk/>
            <pc:sldMk cId="3624788699" sldId="272"/>
            <ac:grpSpMk id="32" creationId="{7ED8CCFB-ED2C-4F4E-808E-18F75D78FF0A}"/>
          </ac:grpSpMkLst>
        </pc:grpChg>
        <pc:grpChg chg="add mod">
          <ac:chgData name="abcdee12@nate.com" userId="47ceb4100fd426b8" providerId="LiveId" clId="{68E7E1A0-9E63-44E7-B1A3-C28E635A0F59}" dt="2021-09-21T08:22:18.166" v="7153" actId="1035"/>
          <ac:grpSpMkLst>
            <pc:docMk/>
            <pc:sldMk cId="3624788699" sldId="272"/>
            <ac:grpSpMk id="79" creationId="{7E0BFEBA-2A73-4A83-A820-1979CE6CFFAB}"/>
          </ac:grpSpMkLst>
        </pc:grpChg>
        <pc:grpChg chg="mod">
          <ac:chgData name="abcdee12@nate.com" userId="47ceb4100fd426b8" providerId="LiveId" clId="{68E7E1A0-9E63-44E7-B1A3-C28E635A0F59}" dt="2021-09-21T07:02:36.463" v="2123"/>
          <ac:grpSpMkLst>
            <pc:docMk/>
            <pc:sldMk cId="3624788699" sldId="272"/>
            <ac:grpSpMk id="81" creationId="{6EB2DF09-1EBA-41CA-97A2-90FDDBC22F13}"/>
          </ac:grpSpMkLst>
        </pc:grpChg>
        <pc:grpChg chg="mod">
          <ac:chgData name="abcdee12@nate.com" userId="47ceb4100fd426b8" providerId="LiveId" clId="{68E7E1A0-9E63-44E7-B1A3-C28E635A0F59}" dt="2021-09-21T07:02:36.463" v="2123"/>
          <ac:grpSpMkLst>
            <pc:docMk/>
            <pc:sldMk cId="3624788699" sldId="272"/>
            <ac:grpSpMk id="82" creationId="{2E76C2B3-7FBF-4541-AA7A-C14CD2923E29}"/>
          </ac:grpSpMkLst>
        </pc:grpChg>
        <pc:grpChg chg="add del mod">
          <ac:chgData name="abcdee12@nate.com" userId="47ceb4100fd426b8" providerId="LiveId" clId="{68E7E1A0-9E63-44E7-B1A3-C28E635A0F59}" dt="2021-09-21T07:07:00.079" v="2454"/>
          <ac:grpSpMkLst>
            <pc:docMk/>
            <pc:sldMk cId="3624788699" sldId="272"/>
            <ac:grpSpMk id="89" creationId="{9ACFD45C-8E25-4E59-A08A-CF27654635A2}"/>
          </ac:grpSpMkLst>
        </pc:grpChg>
        <pc:grpChg chg="mod">
          <ac:chgData name="abcdee12@nate.com" userId="47ceb4100fd426b8" providerId="LiveId" clId="{68E7E1A0-9E63-44E7-B1A3-C28E635A0F59}" dt="2021-09-21T07:06:57.250" v="2451"/>
          <ac:grpSpMkLst>
            <pc:docMk/>
            <pc:sldMk cId="3624788699" sldId="272"/>
            <ac:grpSpMk id="91" creationId="{29424F47-F95E-476C-9E98-BE321C5A5FE8}"/>
          </ac:grpSpMkLst>
        </pc:grpChg>
        <pc:grpChg chg="mod">
          <ac:chgData name="abcdee12@nate.com" userId="47ceb4100fd426b8" providerId="LiveId" clId="{68E7E1A0-9E63-44E7-B1A3-C28E635A0F59}" dt="2021-09-21T08:26:48.675" v="7411" actId="164"/>
          <ac:grpSpMkLst>
            <pc:docMk/>
            <pc:sldMk cId="3624788699" sldId="272"/>
            <ac:grpSpMk id="101" creationId="{8C1C4C99-AB11-42A8-ADDA-E9ECFAE90D4F}"/>
          </ac:grpSpMkLst>
        </pc:grpChg>
        <pc:grpChg chg="mod">
          <ac:chgData name="abcdee12@nate.com" userId="47ceb4100fd426b8" providerId="LiveId" clId="{68E7E1A0-9E63-44E7-B1A3-C28E635A0F59}" dt="2021-09-21T07:06:57.250" v="2451"/>
          <ac:grpSpMkLst>
            <pc:docMk/>
            <pc:sldMk cId="3624788699" sldId="272"/>
            <ac:grpSpMk id="110" creationId="{89EE4C87-D099-4DD2-BD9E-B482FC6809D4}"/>
          </ac:grpSpMkLst>
        </pc:grpChg>
        <pc:grpChg chg="add del mod">
          <ac:chgData name="abcdee12@nate.com" userId="47ceb4100fd426b8" providerId="LiveId" clId="{68E7E1A0-9E63-44E7-B1A3-C28E635A0F59}" dt="2021-09-21T08:27:49.726" v="7422" actId="21"/>
          <ac:grpSpMkLst>
            <pc:docMk/>
            <pc:sldMk cId="3624788699" sldId="272"/>
            <ac:grpSpMk id="116" creationId="{A7CDB0CC-5069-480E-976D-F70C82BA4C88}"/>
          </ac:grpSpMkLst>
        </pc:grpChg>
        <pc:grpChg chg="del mod">
          <ac:chgData name="abcdee12@nate.com" userId="47ceb4100fd426b8" providerId="LiveId" clId="{68E7E1A0-9E63-44E7-B1A3-C28E635A0F59}" dt="2021-09-21T08:27:45.500" v="7421" actId="478"/>
          <ac:grpSpMkLst>
            <pc:docMk/>
            <pc:sldMk cId="3624788699" sldId="272"/>
            <ac:grpSpMk id="118" creationId="{F13759F5-E9E3-4462-9FC0-2361564B900B}"/>
          </ac:grpSpMkLst>
        </pc:grpChg>
        <pc:grpChg chg="mod">
          <ac:chgData name="abcdee12@nate.com" userId="47ceb4100fd426b8" providerId="LiveId" clId="{68E7E1A0-9E63-44E7-B1A3-C28E635A0F59}" dt="2021-09-21T08:23:37.535" v="7271" actId="1035"/>
          <ac:grpSpMkLst>
            <pc:docMk/>
            <pc:sldMk cId="3624788699" sldId="272"/>
            <ac:grpSpMk id="128" creationId="{526B015F-91FE-4FE1-A245-0AED5213C696}"/>
          </ac:grpSpMkLst>
        </pc:grpChg>
        <pc:grpChg chg="del mod topLvl">
          <ac:chgData name="abcdee12@nate.com" userId="47ceb4100fd426b8" providerId="LiveId" clId="{68E7E1A0-9E63-44E7-B1A3-C28E635A0F59}" dt="2021-09-21T08:28:01.262" v="7425" actId="478"/>
          <ac:grpSpMkLst>
            <pc:docMk/>
            <pc:sldMk cId="3624788699" sldId="272"/>
            <ac:grpSpMk id="137" creationId="{0B94E5DE-165A-4B49-898B-1621DE09FA8D}"/>
          </ac:grpSpMkLst>
        </pc:grpChg>
        <pc:grpChg chg="mod">
          <ac:chgData name="abcdee12@nate.com" userId="47ceb4100fd426b8" providerId="LiveId" clId="{68E7E1A0-9E63-44E7-B1A3-C28E635A0F59}" dt="2021-09-21T08:23:44.271" v="7291" actId="1035"/>
          <ac:grpSpMkLst>
            <pc:docMk/>
            <pc:sldMk cId="3624788699" sldId="272"/>
            <ac:grpSpMk id="146" creationId="{D604ECDF-9E5A-44F4-8AD4-C9F1B703F3F2}"/>
          </ac:grpSpMkLst>
        </pc:grpChg>
        <pc:grpChg chg="add del mod">
          <ac:chgData name="abcdee12@nate.com" userId="47ceb4100fd426b8" providerId="LiveId" clId="{68E7E1A0-9E63-44E7-B1A3-C28E635A0F59}" dt="2021-09-21T08:25:39.233" v="7392" actId="478"/>
          <ac:grpSpMkLst>
            <pc:docMk/>
            <pc:sldMk cId="3624788699" sldId="272"/>
            <ac:grpSpMk id="157" creationId="{C262AB94-D678-44FB-BDFD-66152D30A95B}"/>
          </ac:grpSpMkLst>
        </pc:grpChg>
        <pc:grpChg chg="mod">
          <ac:chgData name="abcdee12@nate.com" userId="47ceb4100fd426b8" providerId="LiveId" clId="{68E7E1A0-9E63-44E7-B1A3-C28E635A0F59}" dt="2021-09-21T08:23:52.452" v="7292"/>
          <ac:grpSpMkLst>
            <pc:docMk/>
            <pc:sldMk cId="3624788699" sldId="272"/>
            <ac:grpSpMk id="159" creationId="{3F9565F7-A3F3-4F06-B8CD-D07F5C3FBE68}"/>
          </ac:grpSpMkLst>
        </pc:grpChg>
        <pc:grpChg chg="mod">
          <ac:chgData name="abcdee12@nate.com" userId="47ceb4100fd426b8" providerId="LiveId" clId="{68E7E1A0-9E63-44E7-B1A3-C28E635A0F59}" dt="2021-09-21T08:23:52.452" v="7292"/>
          <ac:grpSpMkLst>
            <pc:docMk/>
            <pc:sldMk cId="3624788699" sldId="272"/>
            <ac:grpSpMk id="160" creationId="{CDD2C400-00BF-40A4-8BA1-9E6754CD534A}"/>
          </ac:grpSpMkLst>
        </pc:grpChg>
        <pc:grpChg chg="add del mod">
          <ac:chgData name="abcdee12@nate.com" userId="47ceb4100fd426b8" providerId="LiveId" clId="{68E7E1A0-9E63-44E7-B1A3-C28E635A0F59}" dt="2021-09-21T08:24:33.454" v="7322" actId="478"/>
          <ac:grpSpMkLst>
            <pc:docMk/>
            <pc:sldMk cId="3624788699" sldId="272"/>
            <ac:grpSpMk id="166" creationId="{58801840-F27A-429C-83C8-1D48F4A1B573}"/>
          </ac:grpSpMkLst>
        </pc:grpChg>
        <pc:grpChg chg="mod topLvl">
          <ac:chgData name="abcdee12@nate.com" userId="47ceb4100fd426b8" providerId="LiveId" clId="{68E7E1A0-9E63-44E7-B1A3-C28E635A0F59}" dt="2021-09-21T08:26:55.526" v="7416" actId="164"/>
          <ac:grpSpMkLst>
            <pc:docMk/>
            <pc:sldMk cId="3624788699" sldId="272"/>
            <ac:grpSpMk id="168" creationId="{44A0E77B-AAE2-4712-A8AB-C3DA2B37D0E9}"/>
          </ac:grpSpMkLst>
        </pc:grpChg>
        <pc:grpChg chg="mod">
          <ac:chgData name="abcdee12@nate.com" userId="47ceb4100fd426b8" providerId="LiveId" clId="{68E7E1A0-9E63-44E7-B1A3-C28E635A0F59}" dt="2021-09-21T08:23:52.702" v="7293"/>
          <ac:grpSpMkLst>
            <pc:docMk/>
            <pc:sldMk cId="3624788699" sldId="272"/>
            <ac:grpSpMk id="169" creationId="{5D44F593-8227-40C6-AAFA-5B9A8B52205C}"/>
          </ac:grpSpMkLst>
        </pc:grpChg>
        <pc:grpChg chg="add del mod">
          <ac:chgData name="abcdee12@nate.com" userId="47ceb4100fd426b8" providerId="LiveId" clId="{68E7E1A0-9E63-44E7-B1A3-C28E635A0F59}" dt="2021-09-21T08:24:45.570" v="7330"/>
          <ac:grpSpMkLst>
            <pc:docMk/>
            <pc:sldMk cId="3624788699" sldId="272"/>
            <ac:grpSpMk id="176" creationId="{607CF855-BE9C-4D6A-8858-2B2D907187C5}"/>
          </ac:grpSpMkLst>
        </pc:grpChg>
        <pc:grpChg chg="mod">
          <ac:chgData name="abcdee12@nate.com" userId="47ceb4100fd426b8" providerId="LiveId" clId="{68E7E1A0-9E63-44E7-B1A3-C28E635A0F59}" dt="2021-09-21T08:24:38.053" v="7323"/>
          <ac:grpSpMkLst>
            <pc:docMk/>
            <pc:sldMk cId="3624788699" sldId="272"/>
            <ac:grpSpMk id="180" creationId="{74DD39F0-0DF3-49B0-BA8D-D2A04C137F05}"/>
          </ac:grpSpMkLst>
        </pc:grpChg>
        <pc:grpChg chg="mod">
          <ac:chgData name="abcdee12@nate.com" userId="47ceb4100fd426b8" providerId="LiveId" clId="{68E7E1A0-9E63-44E7-B1A3-C28E635A0F59}" dt="2021-09-21T07:12:40.864" v="2945" actId="14100"/>
          <ac:grpSpMkLst>
            <pc:docMk/>
            <pc:sldMk cId="3624788699" sldId="272"/>
            <ac:grpSpMk id="183" creationId="{EED24A06-45A4-48E4-AA84-4793D71DF2D6}"/>
          </ac:grpSpMkLst>
        </pc:grpChg>
        <pc:grpChg chg="add del mod">
          <ac:chgData name="abcdee12@nate.com" userId="47ceb4100fd426b8" providerId="LiveId" clId="{68E7E1A0-9E63-44E7-B1A3-C28E635A0F59}" dt="2021-09-21T08:24:59.092" v="7332"/>
          <ac:grpSpMkLst>
            <pc:docMk/>
            <pc:sldMk cId="3624788699" sldId="272"/>
            <ac:grpSpMk id="188" creationId="{ECC451C4-FFEE-464C-AB2D-433F47791234}"/>
          </ac:grpSpMkLst>
        </pc:grpChg>
        <pc:grpChg chg="mod">
          <ac:chgData name="abcdee12@nate.com" userId="47ceb4100fd426b8" providerId="LiveId" clId="{68E7E1A0-9E63-44E7-B1A3-C28E635A0F59}" dt="2021-09-21T08:24:51.759" v="7331"/>
          <ac:grpSpMkLst>
            <pc:docMk/>
            <pc:sldMk cId="3624788699" sldId="272"/>
            <ac:grpSpMk id="189" creationId="{256AD385-8CC7-4291-8D4F-A69FD9AEC03C}"/>
          </ac:grpSpMkLst>
        </pc:grpChg>
        <pc:grpChg chg="add mod">
          <ac:chgData name="abcdee12@nate.com" userId="47ceb4100fd426b8" providerId="LiveId" clId="{68E7E1A0-9E63-44E7-B1A3-C28E635A0F59}" dt="2021-09-21T08:26:48.675" v="7411" actId="164"/>
          <ac:grpSpMkLst>
            <pc:docMk/>
            <pc:sldMk cId="3624788699" sldId="272"/>
            <ac:grpSpMk id="195" creationId="{BF2EA086-5D06-49FD-AE0E-7D414ABD7743}"/>
          </ac:grpSpMkLst>
        </pc:grpChg>
        <pc:grpChg chg="mod">
          <ac:chgData name="abcdee12@nate.com" userId="47ceb4100fd426b8" providerId="LiveId" clId="{68E7E1A0-9E63-44E7-B1A3-C28E635A0F59}" dt="2021-09-21T08:25:04.591" v="7335"/>
          <ac:grpSpMkLst>
            <pc:docMk/>
            <pc:sldMk cId="3624788699" sldId="272"/>
            <ac:grpSpMk id="196" creationId="{49110336-FE25-4002-93C6-59A4133A4D1F}"/>
          </ac:grpSpMkLst>
        </pc:grpChg>
        <pc:picChg chg="add mod">
          <ac:chgData name="abcdee12@nate.com" userId="47ceb4100fd426b8" providerId="LiveId" clId="{68E7E1A0-9E63-44E7-B1A3-C28E635A0F59}" dt="2021-09-21T07:31:08.936" v="3907" actId="1076"/>
          <ac:picMkLst>
            <pc:docMk/>
            <pc:sldMk cId="3624788699" sldId="272"/>
            <ac:picMk id="5" creationId="{0446C268-BB00-4D5C-827C-F2AE47B82616}"/>
          </ac:picMkLst>
        </pc:picChg>
        <pc:picChg chg="add mod ord topLvl">
          <ac:chgData name="abcdee12@nate.com" userId="47ceb4100fd426b8" providerId="LiveId" clId="{68E7E1A0-9E63-44E7-B1A3-C28E635A0F59}" dt="2021-09-21T08:28:50.418" v="7452" actId="1038"/>
          <ac:picMkLst>
            <pc:docMk/>
            <pc:sldMk cId="3624788699" sldId="272"/>
            <ac:picMk id="9" creationId="{6F5BBA14-77AD-423F-B946-E1CE9A11CFDC}"/>
          </ac:picMkLst>
        </pc:picChg>
        <pc:picChg chg="add mod modCrop">
          <ac:chgData name="abcdee12@nate.com" userId="47ceb4100fd426b8" providerId="LiveId" clId="{68E7E1A0-9E63-44E7-B1A3-C28E635A0F59}" dt="2021-09-21T07:31:40.120" v="3918" actId="1076"/>
          <ac:picMkLst>
            <pc:docMk/>
            <pc:sldMk cId="3624788699" sldId="272"/>
            <ac:picMk id="17" creationId="{3E05E792-31E7-4F01-B671-C7FC2452BACF}"/>
          </ac:picMkLst>
        </pc:picChg>
        <pc:picChg chg="add mod">
          <ac:chgData name="abcdee12@nate.com" userId="47ceb4100fd426b8" providerId="LiveId" clId="{68E7E1A0-9E63-44E7-B1A3-C28E635A0F59}" dt="2021-09-21T08:28:50.418" v="7452" actId="1038"/>
          <ac:picMkLst>
            <pc:docMk/>
            <pc:sldMk cId="3624788699" sldId="272"/>
            <ac:picMk id="35" creationId="{239E8919-B714-43E8-AAC9-7A5231380E50}"/>
          </ac:picMkLst>
        </pc:picChg>
        <pc:cxnChg chg="del mod">
          <ac:chgData name="abcdee12@nate.com" userId="47ceb4100fd426b8" providerId="LiveId" clId="{68E7E1A0-9E63-44E7-B1A3-C28E635A0F59}" dt="2021-09-21T07:08:03.678" v="2687" actId="478"/>
          <ac:cxnSpMkLst>
            <pc:docMk/>
            <pc:sldMk cId="3624788699" sldId="272"/>
            <ac:cxnSpMk id="71" creationId="{31A58C78-19F7-4472-842B-FC320219E1F9}"/>
          </ac:cxnSpMkLst>
        </pc:cxnChg>
        <pc:cxnChg chg="del">
          <ac:chgData name="abcdee12@nate.com" userId="47ceb4100fd426b8" providerId="LiveId" clId="{68E7E1A0-9E63-44E7-B1A3-C28E635A0F59}" dt="2021-09-21T07:08:21.604" v="2741" actId="478"/>
          <ac:cxnSpMkLst>
            <pc:docMk/>
            <pc:sldMk cId="3624788699" sldId="272"/>
            <ac:cxnSpMk id="72" creationId="{8EEE7EDC-613D-4F1A-9612-A679A1596371}"/>
          </ac:cxnSpMkLst>
        </pc:cxnChg>
        <pc:cxnChg chg="mod">
          <ac:chgData name="abcdee12@nate.com" userId="47ceb4100fd426b8" providerId="LiveId" clId="{68E7E1A0-9E63-44E7-B1A3-C28E635A0F59}" dt="2021-09-21T08:23:33.475" v="7263" actId="1035"/>
          <ac:cxnSpMkLst>
            <pc:docMk/>
            <pc:sldMk cId="3624788699" sldId="272"/>
            <ac:cxnSpMk id="75" creationId="{42290DF2-1435-4837-9BEC-94C5053A32CE}"/>
          </ac:cxnSpMkLst>
        </pc:cxnChg>
        <pc:cxnChg chg="mod">
          <ac:chgData name="abcdee12@nate.com" userId="47ceb4100fd426b8" providerId="LiveId" clId="{68E7E1A0-9E63-44E7-B1A3-C28E635A0F59}" dt="2021-09-21T08:23:40.554" v="7279" actId="1035"/>
          <ac:cxnSpMkLst>
            <pc:docMk/>
            <pc:sldMk cId="3624788699" sldId="272"/>
            <ac:cxnSpMk id="76" creationId="{B31751C7-AD38-4939-BAB7-F56F318F3CC0}"/>
          </ac:cxnSpMkLst>
        </pc:cxnChg>
        <pc:cxnChg chg="mod">
          <ac:chgData name="abcdee12@nate.com" userId="47ceb4100fd426b8" providerId="LiveId" clId="{68E7E1A0-9E63-44E7-B1A3-C28E635A0F59}" dt="2021-09-21T07:02:36.463" v="2123"/>
          <ac:cxnSpMkLst>
            <pc:docMk/>
            <pc:sldMk cId="3624788699" sldId="272"/>
            <ac:cxnSpMk id="84" creationId="{2542D571-8D4E-458A-A83C-774ACA615D96}"/>
          </ac:cxnSpMkLst>
        </pc:cxnChg>
        <pc:cxnChg chg="mod">
          <ac:chgData name="abcdee12@nate.com" userId="47ceb4100fd426b8" providerId="LiveId" clId="{68E7E1A0-9E63-44E7-B1A3-C28E635A0F59}" dt="2021-09-21T07:02:36.463" v="2123"/>
          <ac:cxnSpMkLst>
            <pc:docMk/>
            <pc:sldMk cId="3624788699" sldId="272"/>
            <ac:cxnSpMk id="86" creationId="{6104D9FE-29D5-4090-8EBD-B02B44F6C963}"/>
          </ac:cxnSpMkLst>
        </pc:cxnChg>
        <pc:cxnChg chg="mod">
          <ac:chgData name="abcdee12@nate.com" userId="47ceb4100fd426b8" providerId="LiveId" clId="{68E7E1A0-9E63-44E7-B1A3-C28E635A0F59}" dt="2021-09-21T07:02:36.463" v="2123"/>
          <ac:cxnSpMkLst>
            <pc:docMk/>
            <pc:sldMk cId="3624788699" sldId="272"/>
            <ac:cxnSpMk id="87" creationId="{F731D169-3229-4116-A829-337ABC116DED}"/>
          </ac:cxnSpMkLst>
        </pc:cxnChg>
        <pc:cxnChg chg="mod">
          <ac:chgData name="abcdee12@nate.com" userId="47ceb4100fd426b8" providerId="LiveId" clId="{68E7E1A0-9E63-44E7-B1A3-C28E635A0F59}" dt="2021-09-21T07:02:36.463" v="2123"/>
          <ac:cxnSpMkLst>
            <pc:docMk/>
            <pc:sldMk cId="3624788699" sldId="272"/>
            <ac:cxnSpMk id="88" creationId="{0213A693-0337-42EF-9BD0-8865A5FE9E91}"/>
          </ac:cxnSpMkLst>
        </pc:cxnChg>
        <pc:cxnChg chg="mod">
          <ac:chgData name="abcdee12@nate.com" userId="47ceb4100fd426b8" providerId="LiveId" clId="{68E7E1A0-9E63-44E7-B1A3-C28E635A0F59}" dt="2021-09-21T07:06:57.250" v="2451"/>
          <ac:cxnSpMkLst>
            <pc:docMk/>
            <pc:sldMk cId="3624788699" sldId="272"/>
            <ac:cxnSpMk id="112" creationId="{D33911C5-DCA6-4AA5-ACF8-7294DCC0F05F}"/>
          </ac:cxnSpMkLst>
        </pc:cxnChg>
        <pc:cxnChg chg="mod">
          <ac:chgData name="abcdee12@nate.com" userId="47ceb4100fd426b8" providerId="LiveId" clId="{68E7E1A0-9E63-44E7-B1A3-C28E635A0F59}" dt="2021-09-21T07:06:57.250" v="2451"/>
          <ac:cxnSpMkLst>
            <pc:docMk/>
            <pc:sldMk cId="3624788699" sldId="272"/>
            <ac:cxnSpMk id="113" creationId="{E6EC3BAE-5679-4DFE-9522-33C15CE7B82A}"/>
          </ac:cxnSpMkLst>
        </pc:cxnChg>
        <pc:cxnChg chg="mod">
          <ac:chgData name="abcdee12@nate.com" userId="47ceb4100fd426b8" providerId="LiveId" clId="{68E7E1A0-9E63-44E7-B1A3-C28E635A0F59}" dt="2021-09-21T07:06:57.250" v="2451"/>
          <ac:cxnSpMkLst>
            <pc:docMk/>
            <pc:sldMk cId="3624788699" sldId="272"/>
            <ac:cxnSpMk id="114" creationId="{8C51D376-E37B-4EDF-ABAD-D16E14059E50}"/>
          </ac:cxnSpMkLst>
        </pc:cxnChg>
        <pc:cxnChg chg="mod">
          <ac:chgData name="abcdee12@nate.com" userId="47ceb4100fd426b8" providerId="LiveId" clId="{68E7E1A0-9E63-44E7-B1A3-C28E635A0F59}" dt="2021-09-21T07:06:57.250" v="2451"/>
          <ac:cxnSpMkLst>
            <pc:docMk/>
            <pc:sldMk cId="3624788699" sldId="272"/>
            <ac:cxnSpMk id="115" creationId="{66068CF7-92FD-43A5-BBBA-B4331A93E229}"/>
          </ac:cxnSpMkLst>
        </pc:cxnChg>
        <pc:cxnChg chg="mod">
          <ac:chgData name="abcdee12@nate.com" userId="47ceb4100fd426b8" providerId="LiveId" clId="{68E7E1A0-9E63-44E7-B1A3-C28E635A0F59}" dt="2021-09-21T08:27:58.029" v="7424" actId="165"/>
          <ac:cxnSpMkLst>
            <pc:docMk/>
            <pc:sldMk cId="3624788699" sldId="272"/>
            <ac:cxnSpMk id="139" creationId="{54AAA67C-CF5E-4285-8ADA-70BD85692CA1}"/>
          </ac:cxnSpMkLst>
        </pc:cxnChg>
        <pc:cxnChg chg="mod">
          <ac:chgData name="abcdee12@nate.com" userId="47ceb4100fd426b8" providerId="LiveId" clId="{68E7E1A0-9E63-44E7-B1A3-C28E635A0F59}" dt="2021-09-21T08:27:58.029" v="7424" actId="165"/>
          <ac:cxnSpMkLst>
            <pc:docMk/>
            <pc:sldMk cId="3624788699" sldId="272"/>
            <ac:cxnSpMk id="140" creationId="{12D4C1BC-EACC-4983-97B1-830244FF442E}"/>
          </ac:cxnSpMkLst>
        </pc:cxnChg>
        <pc:cxnChg chg="mod">
          <ac:chgData name="abcdee12@nate.com" userId="47ceb4100fd426b8" providerId="LiveId" clId="{68E7E1A0-9E63-44E7-B1A3-C28E635A0F59}" dt="2021-09-21T08:27:58.029" v="7424" actId="165"/>
          <ac:cxnSpMkLst>
            <pc:docMk/>
            <pc:sldMk cId="3624788699" sldId="272"/>
            <ac:cxnSpMk id="141" creationId="{F2F855D6-128C-459D-AF74-0CFF517B40AD}"/>
          </ac:cxnSpMkLst>
        </pc:cxnChg>
        <pc:cxnChg chg="mod">
          <ac:chgData name="abcdee12@nate.com" userId="47ceb4100fd426b8" providerId="LiveId" clId="{68E7E1A0-9E63-44E7-B1A3-C28E635A0F59}" dt="2021-09-21T08:27:58.029" v="7424" actId="165"/>
          <ac:cxnSpMkLst>
            <pc:docMk/>
            <pc:sldMk cId="3624788699" sldId="272"/>
            <ac:cxnSpMk id="142" creationId="{7F3EF9EA-AE08-4064-95CB-2C30537CCB50}"/>
          </ac:cxnSpMkLst>
        </pc:cxnChg>
        <pc:cxnChg chg="add del mod">
          <ac:chgData name="abcdee12@nate.com" userId="47ceb4100fd426b8" providerId="LiveId" clId="{68E7E1A0-9E63-44E7-B1A3-C28E635A0F59}" dt="2021-09-21T07:08:02.409" v="2686"/>
          <ac:cxnSpMkLst>
            <pc:docMk/>
            <pc:sldMk cId="3624788699" sldId="272"/>
            <ac:cxnSpMk id="143" creationId="{99DC970F-B257-45B1-B17B-B8C8F5527C3F}"/>
          </ac:cxnSpMkLst>
        </pc:cxnChg>
        <pc:cxnChg chg="add del mod">
          <ac:chgData name="abcdee12@nate.com" userId="47ceb4100fd426b8" providerId="LiveId" clId="{68E7E1A0-9E63-44E7-B1A3-C28E635A0F59}" dt="2021-09-21T07:12:30.328" v="2942" actId="21"/>
          <ac:cxnSpMkLst>
            <pc:docMk/>
            <pc:sldMk cId="3624788699" sldId="272"/>
            <ac:cxnSpMk id="144" creationId="{C6043D9B-B889-4338-99E8-8F2584BC9A2A}"/>
          </ac:cxnSpMkLst>
        </pc:cxnChg>
        <pc:cxnChg chg="add mod">
          <ac:chgData name="abcdee12@nate.com" userId="47ceb4100fd426b8" providerId="LiveId" clId="{68E7E1A0-9E63-44E7-B1A3-C28E635A0F59}" dt="2021-09-21T08:22:10.203" v="7139" actId="1035"/>
          <ac:cxnSpMkLst>
            <pc:docMk/>
            <pc:sldMk cId="3624788699" sldId="272"/>
            <ac:cxnSpMk id="145" creationId="{67F5B5D9-7ECA-4D6E-84B7-EBEC2BFFA6E0}"/>
          </ac:cxnSpMkLst>
        </pc:cxnChg>
        <pc:cxnChg chg="add mod">
          <ac:chgData name="abcdee12@nate.com" userId="47ceb4100fd426b8" providerId="LiveId" clId="{68E7E1A0-9E63-44E7-B1A3-C28E635A0F59}" dt="2021-09-21T08:22:12.967" v="7145" actId="1035"/>
          <ac:cxnSpMkLst>
            <pc:docMk/>
            <pc:sldMk cId="3624788699" sldId="272"/>
            <ac:cxnSpMk id="155" creationId="{141FA970-1D37-445F-9E97-9A6F15508F97}"/>
          </ac:cxnSpMkLst>
        </pc:cxnChg>
        <pc:cxnChg chg="add mod">
          <ac:chgData name="abcdee12@nate.com" userId="47ceb4100fd426b8" providerId="LiveId" clId="{68E7E1A0-9E63-44E7-B1A3-C28E635A0F59}" dt="2021-09-21T08:27:09.571" v="7420" actId="14100"/>
          <ac:cxnSpMkLst>
            <pc:docMk/>
            <pc:sldMk cId="3624788699" sldId="272"/>
            <ac:cxnSpMk id="156" creationId="{23A3E2E4-13EE-4C37-A937-517733401466}"/>
          </ac:cxnSpMkLst>
        </pc:cxnChg>
        <pc:cxnChg chg="mod">
          <ac:chgData name="abcdee12@nate.com" userId="47ceb4100fd426b8" providerId="LiveId" clId="{68E7E1A0-9E63-44E7-B1A3-C28E635A0F59}" dt="2021-09-21T08:23:52.452" v="7292"/>
          <ac:cxnSpMkLst>
            <pc:docMk/>
            <pc:sldMk cId="3624788699" sldId="272"/>
            <ac:cxnSpMk id="162" creationId="{962B58A8-A698-4291-91B1-49CA7D106C25}"/>
          </ac:cxnSpMkLst>
        </pc:cxnChg>
        <pc:cxnChg chg="mod">
          <ac:chgData name="abcdee12@nate.com" userId="47ceb4100fd426b8" providerId="LiveId" clId="{68E7E1A0-9E63-44E7-B1A3-C28E635A0F59}" dt="2021-09-21T08:23:52.452" v="7292"/>
          <ac:cxnSpMkLst>
            <pc:docMk/>
            <pc:sldMk cId="3624788699" sldId="272"/>
            <ac:cxnSpMk id="163" creationId="{F3BBA014-6886-40B4-8CF2-AFCEBAFDDB18}"/>
          </ac:cxnSpMkLst>
        </pc:cxnChg>
        <pc:cxnChg chg="mod">
          <ac:chgData name="abcdee12@nate.com" userId="47ceb4100fd426b8" providerId="LiveId" clId="{68E7E1A0-9E63-44E7-B1A3-C28E635A0F59}" dt="2021-09-21T08:23:52.452" v="7292"/>
          <ac:cxnSpMkLst>
            <pc:docMk/>
            <pc:sldMk cId="3624788699" sldId="272"/>
            <ac:cxnSpMk id="164" creationId="{11E30F80-02EE-4F41-8CD7-61BA70E8669E}"/>
          </ac:cxnSpMkLst>
        </pc:cxnChg>
        <pc:cxnChg chg="mod">
          <ac:chgData name="abcdee12@nate.com" userId="47ceb4100fd426b8" providerId="LiveId" clId="{68E7E1A0-9E63-44E7-B1A3-C28E635A0F59}" dt="2021-09-21T08:23:52.452" v="7292"/>
          <ac:cxnSpMkLst>
            <pc:docMk/>
            <pc:sldMk cId="3624788699" sldId="272"/>
            <ac:cxnSpMk id="165" creationId="{EF68E73E-4836-4ADF-8BB4-B38A46ADF602}"/>
          </ac:cxnSpMkLst>
        </pc:cxnChg>
        <pc:cxnChg chg="mod">
          <ac:chgData name="abcdee12@nate.com" userId="47ceb4100fd426b8" providerId="LiveId" clId="{68E7E1A0-9E63-44E7-B1A3-C28E635A0F59}" dt="2021-09-21T08:23:52.702" v="7293"/>
          <ac:cxnSpMkLst>
            <pc:docMk/>
            <pc:sldMk cId="3624788699" sldId="272"/>
            <ac:cxnSpMk id="171" creationId="{14F82C1A-F82E-4127-BCAF-2EC6491BC19A}"/>
          </ac:cxnSpMkLst>
        </pc:cxnChg>
        <pc:cxnChg chg="mod">
          <ac:chgData name="abcdee12@nate.com" userId="47ceb4100fd426b8" providerId="LiveId" clId="{68E7E1A0-9E63-44E7-B1A3-C28E635A0F59}" dt="2021-09-21T08:23:52.702" v="7293"/>
          <ac:cxnSpMkLst>
            <pc:docMk/>
            <pc:sldMk cId="3624788699" sldId="272"/>
            <ac:cxnSpMk id="172" creationId="{C6D3443B-3559-434A-BD7D-C8C9EABD26AF}"/>
          </ac:cxnSpMkLst>
        </pc:cxnChg>
        <pc:cxnChg chg="mod">
          <ac:chgData name="abcdee12@nate.com" userId="47ceb4100fd426b8" providerId="LiveId" clId="{68E7E1A0-9E63-44E7-B1A3-C28E635A0F59}" dt="2021-09-21T08:23:52.702" v="7293"/>
          <ac:cxnSpMkLst>
            <pc:docMk/>
            <pc:sldMk cId="3624788699" sldId="272"/>
            <ac:cxnSpMk id="173" creationId="{9E40C900-E3F4-4677-A7FC-56E28EF106A4}"/>
          </ac:cxnSpMkLst>
        </pc:cxnChg>
        <pc:cxnChg chg="mod">
          <ac:chgData name="abcdee12@nate.com" userId="47ceb4100fd426b8" providerId="LiveId" clId="{68E7E1A0-9E63-44E7-B1A3-C28E635A0F59}" dt="2021-09-21T08:23:52.702" v="7293"/>
          <ac:cxnSpMkLst>
            <pc:docMk/>
            <pc:sldMk cId="3624788699" sldId="272"/>
            <ac:cxnSpMk id="174" creationId="{21A689C0-1C1B-4B99-9517-51968782726C}"/>
          </ac:cxnSpMkLst>
        </pc:cxnChg>
        <pc:cxnChg chg="add del mod">
          <ac:chgData name="abcdee12@nate.com" userId="47ceb4100fd426b8" providerId="LiveId" clId="{68E7E1A0-9E63-44E7-B1A3-C28E635A0F59}" dt="2021-09-21T08:24:26.520" v="7320"/>
          <ac:cxnSpMkLst>
            <pc:docMk/>
            <pc:sldMk cId="3624788699" sldId="272"/>
            <ac:cxnSpMk id="175" creationId="{00322869-D5A7-4D16-A277-0DC166DEC29F}"/>
          </ac:cxnSpMkLst>
        </pc:cxnChg>
        <pc:cxnChg chg="mod">
          <ac:chgData name="abcdee12@nate.com" userId="47ceb4100fd426b8" providerId="LiveId" clId="{68E7E1A0-9E63-44E7-B1A3-C28E635A0F59}" dt="2021-09-21T08:24:38.053" v="7323"/>
          <ac:cxnSpMkLst>
            <pc:docMk/>
            <pc:sldMk cId="3624788699" sldId="272"/>
            <ac:cxnSpMk id="182" creationId="{9AB07009-D3A7-4C86-BECB-10A44F9CF9CB}"/>
          </ac:cxnSpMkLst>
        </pc:cxnChg>
        <pc:cxnChg chg="mod">
          <ac:chgData name="abcdee12@nate.com" userId="47ceb4100fd426b8" providerId="LiveId" clId="{68E7E1A0-9E63-44E7-B1A3-C28E635A0F59}" dt="2021-09-21T08:24:38.053" v="7323"/>
          <ac:cxnSpMkLst>
            <pc:docMk/>
            <pc:sldMk cId="3624788699" sldId="272"/>
            <ac:cxnSpMk id="185" creationId="{BE803327-5EDB-45CD-8DAB-C25CD5219619}"/>
          </ac:cxnSpMkLst>
        </pc:cxnChg>
        <pc:cxnChg chg="mod">
          <ac:chgData name="abcdee12@nate.com" userId="47ceb4100fd426b8" providerId="LiveId" clId="{68E7E1A0-9E63-44E7-B1A3-C28E635A0F59}" dt="2021-09-21T08:24:38.053" v="7323"/>
          <ac:cxnSpMkLst>
            <pc:docMk/>
            <pc:sldMk cId="3624788699" sldId="272"/>
            <ac:cxnSpMk id="186" creationId="{F4281EE1-2987-4B58-8D4A-0D9639C0F364}"/>
          </ac:cxnSpMkLst>
        </pc:cxnChg>
        <pc:cxnChg chg="mod">
          <ac:chgData name="abcdee12@nate.com" userId="47ceb4100fd426b8" providerId="LiveId" clId="{68E7E1A0-9E63-44E7-B1A3-C28E635A0F59}" dt="2021-09-21T08:24:38.053" v="7323"/>
          <ac:cxnSpMkLst>
            <pc:docMk/>
            <pc:sldMk cId="3624788699" sldId="272"/>
            <ac:cxnSpMk id="187" creationId="{D03FBC35-B8A5-4C96-B327-635131AD0FC4}"/>
          </ac:cxnSpMkLst>
        </pc:cxnChg>
        <pc:cxnChg chg="mod">
          <ac:chgData name="abcdee12@nate.com" userId="47ceb4100fd426b8" providerId="LiveId" clId="{68E7E1A0-9E63-44E7-B1A3-C28E635A0F59}" dt="2021-09-21T08:24:51.759" v="7331"/>
          <ac:cxnSpMkLst>
            <pc:docMk/>
            <pc:sldMk cId="3624788699" sldId="272"/>
            <ac:cxnSpMk id="191" creationId="{CBCC4303-5D93-4BAE-AD2A-3D50428811D7}"/>
          </ac:cxnSpMkLst>
        </pc:cxnChg>
        <pc:cxnChg chg="mod">
          <ac:chgData name="abcdee12@nate.com" userId="47ceb4100fd426b8" providerId="LiveId" clId="{68E7E1A0-9E63-44E7-B1A3-C28E635A0F59}" dt="2021-09-21T08:24:51.759" v="7331"/>
          <ac:cxnSpMkLst>
            <pc:docMk/>
            <pc:sldMk cId="3624788699" sldId="272"/>
            <ac:cxnSpMk id="192" creationId="{74D58837-1DC4-42E3-8003-5F0F1F04C660}"/>
          </ac:cxnSpMkLst>
        </pc:cxnChg>
        <pc:cxnChg chg="mod">
          <ac:chgData name="abcdee12@nate.com" userId="47ceb4100fd426b8" providerId="LiveId" clId="{68E7E1A0-9E63-44E7-B1A3-C28E635A0F59}" dt="2021-09-21T08:24:51.759" v="7331"/>
          <ac:cxnSpMkLst>
            <pc:docMk/>
            <pc:sldMk cId="3624788699" sldId="272"/>
            <ac:cxnSpMk id="193" creationId="{56878D21-57E2-4374-AEFC-EF253DC78C9C}"/>
          </ac:cxnSpMkLst>
        </pc:cxnChg>
        <pc:cxnChg chg="mod">
          <ac:chgData name="abcdee12@nate.com" userId="47ceb4100fd426b8" providerId="LiveId" clId="{68E7E1A0-9E63-44E7-B1A3-C28E635A0F59}" dt="2021-09-21T08:24:51.759" v="7331"/>
          <ac:cxnSpMkLst>
            <pc:docMk/>
            <pc:sldMk cId="3624788699" sldId="272"/>
            <ac:cxnSpMk id="194" creationId="{9881433D-068D-4080-AF55-3DD0DDA060CC}"/>
          </ac:cxnSpMkLst>
        </pc:cxnChg>
        <pc:cxnChg chg="mod">
          <ac:chgData name="abcdee12@nate.com" userId="47ceb4100fd426b8" providerId="LiveId" clId="{68E7E1A0-9E63-44E7-B1A3-C28E635A0F59}" dt="2021-09-21T08:25:04.591" v="7335"/>
          <ac:cxnSpMkLst>
            <pc:docMk/>
            <pc:sldMk cId="3624788699" sldId="272"/>
            <ac:cxnSpMk id="198" creationId="{6DEF0232-D543-470E-85B7-F9F29AD1C993}"/>
          </ac:cxnSpMkLst>
        </pc:cxnChg>
        <pc:cxnChg chg="mod">
          <ac:chgData name="abcdee12@nate.com" userId="47ceb4100fd426b8" providerId="LiveId" clId="{68E7E1A0-9E63-44E7-B1A3-C28E635A0F59}" dt="2021-09-21T08:25:04.591" v="7335"/>
          <ac:cxnSpMkLst>
            <pc:docMk/>
            <pc:sldMk cId="3624788699" sldId="272"/>
            <ac:cxnSpMk id="199" creationId="{FD8E9D8C-6648-47AE-922A-290173E54DB5}"/>
          </ac:cxnSpMkLst>
        </pc:cxnChg>
        <pc:cxnChg chg="mod">
          <ac:chgData name="abcdee12@nate.com" userId="47ceb4100fd426b8" providerId="LiveId" clId="{68E7E1A0-9E63-44E7-B1A3-C28E635A0F59}" dt="2021-09-21T08:25:04.591" v="7335"/>
          <ac:cxnSpMkLst>
            <pc:docMk/>
            <pc:sldMk cId="3624788699" sldId="272"/>
            <ac:cxnSpMk id="200" creationId="{CCD185DB-98D8-458A-9DD6-8FC332344BA1}"/>
          </ac:cxnSpMkLst>
        </pc:cxnChg>
        <pc:cxnChg chg="mod">
          <ac:chgData name="abcdee12@nate.com" userId="47ceb4100fd426b8" providerId="LiveId" clId="{68E7E1A0-9E63-44E7-B1A3-C28E635A0F59}" dt="2021-09-21T08:25:04.591" v="7335"/>
          <ac:cxnSpMkLst>
            <pc:docMk/>
            <pc:sldMk cId="3624788699" sldId="272"/>
            <ac:cxnSpMk id="201" creationId="{66EF40F5-046A-4ADA-9EEF-A364113BE997}"/>
          </ac:cxnSpMkLst>
        </pc:cxnChg>
      </pc:sldChg>
      <pc:sldChg chg="addSp delSp modSp add mod ord">
        <pc:chgData name="abcdee12@nate.com" userId="47ceb4100fd426b8" providerId="LiveId" clId="{68E7E1A0-9E63-44E7-B1A3-C28E635A0F59}" dt="2021-10-16T09:11:00.448" v="25217" actId="20577"/>
        <pc:sldMkLst>
          <pc:docMk/>
          <pc:sldMk cId="3965656893" sldId="273"/>
        </pc:sldMkLst>
        <pc:spChg chg="mod">
          <ac:chgData name="abcdee12@nate.com" userId="47ceb4100fd426b8" providerId="LiveId" clId="{68E7E1A0-9E63-44E7-B1A3-C28E635A0F59}" dt="2021-10-16T09:11:00.448" v="25217" actId="20577"/>
          <ac:spMkLst>
            <pc:docMk/>
            <pc:sldMk cId="3965656893" sldId="273"/>
            <ac:spMk id="19" creationId="{00000000-0000-0000-0000-000000000000}"/>
          </ac:spMkLst>
        </pc:spChg>
        <pc:spChg chg="mod">
          <ac:chgData name="abcdee12@nate.com" userId="47ceb4100fd426b8" providerId="LiveId" clId="{68E7E1A0-9E63-44E7-B1A3-C28E635A0F59}" dt="2021-09-21T07:20:26.388" v="3186" actId="20577"/>
          <ac:spMkLst>
            <pc:docMk/>
            <pc:sldMk cId="3965656893" sldId="273"/>
            <ac:spMk id="20" creationId="{62C6A338-5A03-4547-B3C8-ADAEE89E1AE0}"/>
          </ac:spMkLst>
        </pc:spChg>
        <pc:spChg chg="mod">
          <ac:chgData name="abcdee12@nate.com" userId="47ceb4100fd426b8" providerId="LiveId" clId="{68E7E1A0-9E63-44E7-B1A3-C28E635A0F59}" dt="2021-09-21T07:20:05.567" v="3178" actId="20577"/>
          <ac:spMkLst>
            <pc:docMk/>
            <pc:sldMk cId="3965656893" sldId="273"/>
            <ac:spMk id="21" creationId="{B88DE466-ABDA-4D18-9DDE-9A6A0B7DE65B}"/>
          </ac:spMkLst>
        </pc:spChg>
        <pc:spChg chg="mod">
          <ac:chgData name="abcdee12@nate.com" userId="47ceb4100fd426b8" providerId="LiveId" clId="{68E7E1A0-9E63-44E7-B1A3-C28E635A0F59}" dt="2021-09-21T07:27:48.008" v="3541" actId="1076"/>
          <ac:spMkLst>
            <pc:docMk/>
            <pc:sldMk cId="3965656893" sldId="273"/>
            <ac:spMk id="74" creationId="{9A4A99C6-CE38-4838-A40E-28CDD749A076}"/>
          </ac:spMkLst>
        </pc:spChg>
        <pc:spChg chg="mod">
          <ac:chgData name="abcdee12@nate.com" userId="47ceb4100fd426b8" providerId="LiveId" clId="{68E7E1A0-9E63-44E7-B1A3-C28E635A0F59}" dt="2021-09-21T07:22:41.229" v="3248"/>
          <ac:spMkLst>
            <pc:docMk/>
            <pc:sldMk cId="3965656893" sldId="273"/>
            <ac:spMk id="80" creationId="{37E46A8A-E5B3-45A7-9935-BA4D93F7711F}"/>
          </ac:spMkLst>
        </pc:spChg>
        <pc:spChg chg="mod">
          <ac:chgData name="abcdee12@nate.com" userId="47ceb4100fd426b8" providerId="LiveId" clId="{68E7E1A0-9E63-44E7-B1A3-C28E635A0F59}" dt="2021-09-21T07:22:41.229" v="3248"/>
          <ac:spMkLst>
            <pc:docMk/>
            <pc:sldMk cId="3965656893" sldId="273"/>
            <ac:spMk id="83" creationId="{CC3AE68F-5A81-4D20-A37A-1F59F019E3D6}"/>
          </ac:spMkLst>
        </pc:spChg>
        <pc:spChg chg="mod">
          <ac:chgData name="abcdee12@nate.com" userId="47ceb4100fd426b8" providerId="LiveId" clId="{68E7E1A0-9E63-44E7-B1A3-C28E635A0F59}" dt="2021-09-21T07:22:06.466" v="3247" actId="20577"/>
          <ac:spMkLst>
            <pc:docMk/>
            <pc:sldMk cId="3965656893" sldId="273"/>
            <ac:spMk id="93" creationId="{AB77553F-6BE5-446E-9DCE-C9EDD0906E5A}"/>
          </ac:spMkLst>
        </pc:spChg>
        <pc:spChg chg="mod">
          <ac:chgData name="abcdee12@nate.com" userId="47ceb4100fd426b8" providerId="LiveId" clId="{68E7E1A0-9E63-44E7-B1A3-C28E635A0F59}" dt="2021-09-21T07:19:55.151" v="3158" actId="20577"/>
          <ac:spMkLst>
            <pc:docMk/>
            <pc:sldMk cId="3965656893" sldId="273"/>
            <ac:spMk id="96" creationId="{46BE55FD-D711-4B71-9AF0-43D9E74582BB}"/>
          </ac:spMkLst>
        </pc:spChg>
        <pc:spChg chg="mod">
          <ac:chgData name="abcdee12@nate.com" userId="47ceb4100fd426b8" providerId="LiveId" clId="{68E7E1A0-9E63-44E7-B1A3-C28E635A0F59}" dt="2021-09-21T07:28:27.946" v="3694"/>
          <ac:spMkLst>
            <pc:docMk/>
            <pc:sldMk cId="3965656893" sldId="273"/>
            <ac:spMk id="102" creationId="{7EFE4A87-899E-4DF8-9F84-605FAB1B4C21}"/>
          </ac:spMkLst>
        </pc:spChg>
        <pc:spChg chg="add del mod">
          <ac:chgData name="abcdee12@nate.com" userId="47ceb4100fd426b8" providerId="LiveId" clId="{68E7E1A0-9E63-44E7-B1A3-C28E635A0F59}" dt="2021-09-21T07:26:25.021" v="3518"/>
          <ac:spMkLst>
            <pc:docMk/>
            <pc:sldMk cId="3965656893" sldId="273"/>
            <ac:spMk id="111" creationId="{23A72018-2B9A-4FA8-9CE6-1BE9530BB79E}"/>
          </ac:spMkLst>
        </pc:spChg>
        <pc:spChg chg="add del mod">
          <ac:chgData name="abcdee12@nate.com" userId="47ceb4100fd426b8" providerId="LiveId" clId="{68E7E1A0-9E63-44E7-B1A3-C28E635A0F59}" dt="2021-09-21T07:27:17.647" v="3526"/>
          <ac:spMkLst>
            <pc:docMk/>
            <pc:sldMk cId="3965656893" sldId="273"/>
            <ac:spMk id="112" creationId="{AD5D2B39-F13A-4436-BA12-4F6D89B09EE2}"/>
          </ac:spMkLst>
        </pc:spChg>
        <pc:spChg chg="add del mod">
          <ac:chgData name="abcdee12@nate.com" userId="47ceb4100fd426b8" providerId="LiveId" clId="{68E7E1A0-9E63-44E7-B1A3-C28E635A0F59}" dt="2021-09-21T07:27:32.692" v="3534"/>
          <ac:spMkLst>
            <pc:docMk/>
            <pc:sldMk cId="3965656893" sldId="273"/>
            <ac:spMk id="114" creationId="{281D65F0-5361-4629-8F82-9092D492E723}"/>
          </ac:spMkLst>
        </pc:spChg>
        <pc:spChg chg="add mod">
          <ac:chgData name="abcdee12@nate.com" userId="47ceb4100fd426b8" providerId="LiveId" clId="{68E7E1A0-9E63-44E7-B1A3-C28E635A0F59}" dt="2021-09-21T12:46:00.859" v="8585" actId="1038"/>
          <ac:spMkLst>
            <pc:docMk/>
            <pc:sldMk cId="3965656893" sldId="273"/>
            <ac:spMk id="115" creationId="{4CF3167B-A0B4-4C47-AC5B-6CAB80590768}"/>
          </ac:spMkLst>
        </pc:spChg>
        <pc:spChg chg="mod">
          <ac:chgData name="abcdee12@nate.com" userId="47ceb4100fd426b8" providerId="LiveId" clId="{68E7E1A0-9E63-44E7-B1A3-C28E635A0F59}" dt="2021-09-21T07:20:50.173" v="3200" actId="20577"/>
          <ac:spMkLst>
            <pc:docMk/>
            <pc:sldMk cId="3965656893" sldId="273"/>
            <ac:spMk id="120" creationId="{FA3768E3-B2E2-48C2-8C35-C74140FD1021}"/>
          </ac:spMkLst>
        </pc:spChg>
        <pc:spChg chg="mod">
          <ac:chgData name="abcdee12@nate.com" userId="47ceb4100fd426b8" providerId="LiveId" clId="{68E7E1A0-9E63-44E7-B1A3-C28E635A0F59}" dt="2021-09-21T07:20:54.116" v="3212" actId="20577"/>
          <ac:spMkLst>
            <pc:docMk/>
            <pc:sldMk cId="3965656893" sldId="273"/>
            <ac:spMk id="129" creationId="{7291B911-40D5-4652-8377-C17C4710161D}"/>
          </ac:spMkLst>
        </pc:spChg>
        <pc:spChg chg="mod">
          <ac:chgData name="abcdee12@nate.com" userId="47ceb4100fd426b8" providerId="LiveId" clId="{68E7E1A0-9E63-44E7-B1A3-C28E635A0F59}" dt="2021-09-21T07:20:57.247" v="3224" actId="20577"/>
          <ac:spMkLst>
            <pc:docMk/>
            <pc:sldMk cId="3965656893" sldId="273"/>
            <ac:spMk id="147" creationId="{2170FFFB-11C6-41BA-8341-9D36BA44B463}"/>
          </ac:spMkLst>
        </pc:spChg>
        <pc:spChg chg="mod">
          <ac:chgData name="abcdee12@nate.com" userId="47ceb4100fd426b8" providerId="LiveId" clId="{68E7E1A0-9E63-44E7-B1A3-C28E635A0F59}" dt="2021-09-28T06:32:35.010" v="16790"/>
          <ac:spMkLst>
            <pc:docMk/>
            <pc:sldMk cId="3965656893" sldId="273"/>
            <ac:spMk id="184" creationId="{700968FB-F64F-4228-9FAF-C5C2A7EE946D}"/>
          </ac:spMkLst>
        </pc:spChg>
        <pc:grpChg chg="mod">
          <ac:chgData name="abcdee12@nate.com" userId="47ceb4100fd426b8" providerId="LiveId" clId="{68E7E1A0-9E63-44E7-B1A3-C28E635A0F59}" dt="2021-09-21T12:46:00.859" v="8585" actId="1038"/>
          <ac:grpSpMkLst>
            <pc:docMk/>
            <pc:sldMk cId="3965656893" sldId="273"/>
            <ac:grpSpMk id="4" creationId="{4A04A2DF-E7A3-4806-86EA-9B2307BF0D8B}"/>
          </ac:grpSpMkLst>
        </pc:grpChg>
        <pc:grpChg chg="add mod">
          <ac:chgData name="abcdee12@nate.com" userId="47ceb4100fd426b8" providerId="LiveId" clId="{68E7E1A0-9E63-44E7-B1A3-C28E635A0F59}" dt="2021-09-21T12:48:07.786" v="8597" actId="1076"/>
          <ac:grpSpMkLst>
            <pc:docMk/>
            <pc:sldMk cId="3965656893" sldId="273"/>
            <ac:grpSpMk id="6" creationId="{C516133C-670E-4BF1-BDD9-E2D6AE786646}"/>
          </ac:grpSpMkLst>
        </pc:grpChg>
        <pc:grpChg chg="del">
          <ac:chgData name="abcdee12@nate.com" userId="47ceb4100fd426b8" providerId="LiveId" clId="{68E7E1A0-9E63-44E7-B1A3-C28E635A0F59}" dt="2021-09-21T07:18:12.313" v="2959" actId="478"/>
          <ac:grpSpMkLst>
            <pc:docMk/>
            <pc:sldMk cId="3965656893" sldId="273"/>
            <ac:grpSpMk id="12" creationId="{33A9D544-78BE-4D1E-96EC-F1A21BFD814B}"/>
          </ac:grpSpMkLst>
        </pc:grpChg>
        <pc:grpChg chg="add mod">
          <ac:chgData name="abcdee12@nate.com" userId="47ceb4100fd426b8" providerId="LiveId" clId="{68E7E1A0-9E63-44E7-B1A3-C28E635A0F59}" dt="2021-09-21T12:55:25.760" v="8767"/>
          <ac:grpSpMkLst>
            <pc:docMk/>
            <pc:sldMk cId="3965656893" sldId="273"/>
            <ac:grpSpMk id="78" creationId="{AE66135F-89F6-43A0-AEE8-389511159674}"/>
          </ac:grpSpMkLst>
        </pc:grpChg>
        <pc:grpChg chg="add del mod">
          <ac:chgData name="abcdee12@nate.com" userId="47ceb4100fd426b8" providerId="LiveId" clId="{68E7E1A0-9E63-44E7-B1A3-C28E635A0F59}" dt="2021-09-21T07:25:16.910" v="3498" actId="478"/>
          <ac:grpSpMkLst>
            <pc:docMk/>
            <pc:sldMk cId="3965656893" sldId="273"/>
            <ac:grpSpMk id="79" creationId="{904E427B-5FD9-4B82-AC56-2BE49A25BFDA}"/>
          </ac:grpSpMkLst>
        </pc:grpChg>
        <pc:grpChg chg="mod">
          <ac:chgData name="abcdee12@nate.com" userId="47ceb4100fd426b8" providerId="LiveId" clId="{68E7E1A0-9E63-44E7-B1A3-C28E635A0F59}" dt="2021-09-21T07:22:41.229" v="3248"/>
          <ac:grpSpMkLst>
            <pc:docMk/>
            <pc:sldMk cId="3965656893" sldId="273"/>
            <ac:grpSpMk id="81" creationId="{5B1AA78B-31E0-44E5-86B1-2D7FE8E9C0E1}"/>
          </ac:grpSpMkLst>
        </pc:grpChg>
        <pc:grpChg chg="mod">
          <ac:chgData name="abcdee12@nate.com" userId="47ceb4100fd426b8" providerId="LiveId" clId="{68E7E1A0-9E63-44E7-B1A3-C28E635A0F59}" dt="2021-09-21T07:22:41.229" v="3248"/>
          <ac:grpSpMkLst>
            <pc:docMk/>
            <pc:sldMk cId="3965656893" sldId="273"/>
            <ac:grpSpMk id="82" creationId="{C866D942-E425-4A40-9E66-707C21615D07}"/>
          </ac:grpSpMkLst>
        </pc:grpChg>
        <pc:grpChg chg="mod">
          <ac:chgData name="abcdee12@nate.com" userId="47ceb4100fd426b8" providerId="LiveId" clId="{68E7E1A0-9E63-44E7-B1A3-C28E635A0F59}" dt="2021-09-21T12:46:00.859" v="8585" actId="1038"/>
          <ac:grpSpMkLst>
            <pc:docMk/>
            <pc:sldMk cId="3965656893" sldId="273"/>
            <ac:grpSpMk id="92" creationId="{E284C9D1-8814-4F6A-A194-0692523BBED2}"/>
          </ac:grpSpMkLst>
        </pc:grpChg>
        <pc:grpChg chg="mod">
          <ac:chgData name="abcdee12@nate.com" userId="47ceb4100fd426b8" providerId="LiveId" clId="{68E7E1A0-9E63-44E7-B1A3-C28E635A0F59}" dt="2021-09-21T12:46:00.859" v="8585" actId="1038"/>
          <ac:grpSpMkLst>
            <pc:docMk/>
            <pc:sldMk cId="3965656893" sldId="273"/>
            <ac:grpSpMk id="101" creationId="{8C1C4C99-AB11-42A8-ADDA-E9ECFAE90D4F}"/>
          </ac:grpSpMkLst>
        </pc:grpChg>
        <pc:grpChg chg="mod">
          <ac:chgData name="abcdee12@nate.com" userId="47ceb4100fd426b8" providerId="LiveId" clId="{68E7E1A0-9E63-44E7-B1A3-C28E635A0F59}" dt="2021-09-21T12:45:39.430" v="8524" actId="1038"/>
          <ac:grpSpMkLst>
            <pc:docMk/>
            <pc:sldMk cId="3965656893" sldId="273"/>
            <ac:grpSpMk id="119" creationId="{BCC59A8B-7C7C-40B7-9A7E-B9D3EBD93020}"/>
          </ac:grpSpMkLst>
        </pc:grpChg>
        <pc:grpChg chg="mod">
          <ac:chgData name="abcdee12@nate.com" userId="47ceb4100fd426b8" providerId="LiveId" clId="{68E7E1A0-9E63-44E7-B1A3-C28E635A0F59}" dt="2021-09-21T12:45:39.430" v="8524" actId="1038"/>
          <ac:grpSpMkLst>
            <pc:docMk/>
            <pc:sldMk cId="3965656893" sldId="273"/>
            <ac:grpSpMk id="128" creationId="{526B015F-91FE-4FE1-A245-0AED5213C696}"/>
          </ac:grpSpMkLst>
        </pc:grpChg>
        <pc:grpChg chg="mod">
          <ac:chgData name="abcdee12@nate.com" userId="47ceb4100fd426b8" providerId="LiveId" clId="{68E7E1A0-9E63-44E7-B1A3-C28E635A0F59}" dt="2021-09-21T12:45:39.430" v="8524" actId="1038"/>
          <ac:grpSpMkLst>
            <pc:docMk/>
            <pc:sldMk cId="3965656893" sldId="273"/>
            <ac:grpSpMk id="146" creationId="{D604ECDF-9E5A-44F4-8AD4-C9F1B703F3F2}"/>
          </ac:grpSpMkLst>
        </pc:grpChg>
        <pc:grpChg chg="del mod">
          <ac:chgData name="abcdee12@nate.com" userId="47ceb4100fd426b8" providerId="LiveId" clId="{68E7E1A0-9E63-44E7-B1A3-C28E635A0F59}" dt="2021-09-21T12:55:25.484" v="8766" actId="478"/>
          <ac:grpSpMkLst>
            <pc:docMk/>
            <pc:sldMk cId="3965656893" sldId="273"/>
            <ac:grpSpMk id="183" creationId="{EED24A06-45A4-48E4-AA84-4793D71DF2D6}"/>
          </ac:grpSpMkLst>
        </pc:grpChg>
        <pc:picChg chg="add mod modCrop">
          <ac:chgData name="abcdee12@nate.com" userId="47ceb4100fd426b8" providerId="LiveId" clId="{68E7E1A0-9E63-44E7-B1A3-C28E635A0F59}" dt="2021-09-21T12:47:57.849" v="8595" actId="732"/>
          <ac:picMkLst>
            <pc:docMk/>
            <pc:sldMk cId="3965656893" sldId="273"/>
            <ac:picMk id="5" creationId="{D1321FA6-9067-4BC5-A380-6FDCAFD0D8BC}"/>
          </ac:picMkLst>
        </pc:picChg>
        <pc:picChg chg="add del mod">
          <ac:chgData name="abcdee12@nate.com" userId="47ceb4100fd426b8" providerId="LiveId" clId="{68E7E1A0-9E63-44E7-B1A3-C28E635A0F59}" dt="2021-09-21T07:18:07.903" v="2958" actId="478"/>
          <ac:picMkLst>
            <pc:docMk/>
            <pc:sldMk cId="3965656893" sldId="273"/>
            <ac:picMk id="5" creationId="{E4E90F5E-EE90-43E0-BDE6-45CB81ABE851}"/>
          </ac:picMkLst>
        </pc:picChg>
        <pc:picChg chg="add mod">
          <ac:chgData name="abcdee12@nate.com" userId="47ceb4100fd426b8" providerId="LiveId" clId="{68E7E1A0-9E63-44E7-B1A3-C28E635A0F59}" dt="2021-09-21T12:47:48.795" v="8593" actId="164"/>
          <ac:picMkLst>
            <pc:docMk/>
            <pc:sldMk cId="3965656893" sldId="273"/>
            <ac:picMk id="9" creationId="{B78BE247-F827-44F8-90F1-93516647EE53}"/>
          </ac:picMkLst>
        </pc:picChg>
        <pc:picChg chg="add mod">
          <ac:chgData name="abcdee12@nate.com" userId="47ceb4100fd426b8" providerId="LiveId" clId="{68E7E1A0-9E63-44E7-B1A3-C28E635A0F59}" dt="2021-09-21T07:18:06.896" v="2957" actId="571"/>
          <ac:picMkLst>
            <pc:docMk/>
            <pc:sldMk cId="3965656893" sldId="273"/>
            <ac:picMk id="78" creationId="{D6FB88F2-33BA-49EE-89EF-57E91086D654}"/>
          </ac:picMkLst>
        </pc:picChg>
        <pc:cxnChg chg="add del">
          <ac:chgData name="abcdee12@nate.com" userId="47ceb4100fd426b8" providerId="LiveId" clId="{68E7E1A0-9E63-44E7-B1A3-C28E635A0F59}" dt="2021-09-21T07:25:26.016" v="3501" actId="478"/>
          <ac:cxnSpMkLst>
            <pc:docMk/>
            <pc:sldMk cId="3965656893" sldId="273"/>
            <ac:cxnSpMk id="71" creationId="{31A58C78-19F7-4472-842B-FC320219E1F9}"/>
          </ac:cxnSpMkLst>
        </pc:cxnChg>
        <pc:cxnChg chg="add del mod">
          <ac:chgData name="abcdee12@nate.com" userId="47ceb4100fd426b8" providerId="LiveId" clId="{68E7E1A0-9E63-44E7-B1A3-C28E635A0F59}" dt="2021-09-21T12:46:00.859" v="8585" actId="1038"/>
          <ac:cxnSpMkLst>
            <pc:docMk/>
            <pc:sldMk cId="3965656893" sldId="273"/>
            <ac:cxnSpMk id="72" creationId="{8EEE7EDC-613D-4F1A-9612-A679A1596371}"/>
          </ac:cxnSpMkLst>
        </pc:cxnChg>
        <pc:cxnChg chg="mod">
          <ac:chgData name="abcdee12@nate.com" userId="47ceb4100fd426b8" providerId="LiveId" clId="{68E7E1A0-9E63-44E7-B1A3-C28E635A0F59}" dt="2021-09-21T12:45:39.430" v="8524" actId="1038"/>
          <ac:cxnSpMkLst>
            <pc:docMk/>
            <pc:sldMk cId="3965656893" sldId="273"/>
            <ac:cxnSpMk id="75" creationId="{42290DF2-1435-4837-9BEC-94C5053A32CE}"/>
          </ac:cxnSpMkLst>
        </pc:cxnChg>
        <pc:cxnChg chg="mod">
          <ac:chgData name="abcdee12@nate.com" userId="47ceb4100fd426b8" providerId="LiveId" clId="{68E7E1A0-9E63-44E7-B1A3-C28E635A0F59}" dt="2021-09-21T12:45:39.430" v="8524" actId="1038"/>
          <ac:cxnSpMkLst>
            <pc:docMk/>
            <pc:sldMk cId="3965656893" sldId="273"/>
            <ac:cxnSpMk id="76" creationId="{B31751C7-AD38-4939-BAB7-F56F318F3CC0}"/>
          </ac:cxnSpMkLst>
        </pc:cxnChg>
        <pc:cxnChg chg="mod">
          <ac:chgData name="abcdee12@nate.com" userId="47ceb4100fd426b8" providerId="LiveId" clId="{68E7E1A0-9E63-44E7-B1A3-C28E635A0F59}" dt="2021-09-21T12:55:25.760" v="8767"/>
          <ac:cxnSpMkLst>
            <pc:docMk/>
            <pc:sldMk cId="3965656893" sldId="273"/>
            <ac:cxnSpMk id="79" creationId="{56719372-89E4-4130-AC34-16F5D1CF438C}"/>
          </ac:cxnSpMkLst>
        </pc:cxnChg>
        <pc:cxnChg chg="mod">
          <ac:chgData name="abcdee12@nate.com" userId="47ceb4100fd426b8" providerId="LiveId" clId="{68E7E1A0-9E63-44E7-B1A3-C28E635A0F59}" dt="2021-09-21T12:55:25.760" v="8767"/>
          <ac:cxnSpMkLst>
            <pc:docMk/>
            <pc:sldMk cId="3965656893" sldId="273"/>
            <ac:cxnSpMk id="80" creationId="{03982930-EF7A-457E-B9CB-489B198B72CA}"/>
          </ac:cxnSpMkLst>
        </pc:cxnChg>
        <pc:cxnChg chg="mod">
          <ac:chgData name="abcdee12@nate.com" userId="47ceb4100fd426b8" providerId="LiveId" clId="{68E7E1A0-9E63-44E7-B1A3-C28E635A0F59}" dt="2021-09-21T12:55:25.760" v="8767"/>
          <ac:cxnSpMkLst>
            <pc:docMk/>
            <pc:sldMk cId="3965656893" sldId="273"/>
            <ac:cxnSpMk id="81" creationId="{EF148221-7B8E-414A-A81A-6D4BED03974E}"/>
          </ac:cxnSpMkLst>
        </pc:cxnChg>
        <pc:cxnChg chg="mod">
          <ac:chgData name="abcdee12@nate.com" userId="47ceb4100fd426b8" providerId="LiveId" clId="{68E7E1A0-9E63-44E7-B1A3-C28E635A0F59}" dt="2021-09-21T07:22:41.229" v="3248"/>
          <ac:cxnSpMkLst>
            <pc:docMk/>
            <pc:sldMk cId="3965656893" sldId="273"/>
            <ac:cxnSpMk id="84" creationId="{30478EF9-AA94-4FE6-8FAB-CA078D16A5A8}"/>
          </ac:cxnSpMkLst>
        </pc:cxnChg>
        <pc:cxnChg chg="mod">
          <ac:chgData name="abcdee12@nate.com" userId="47ceb4100fd426b8" providerId="LiveId" clId="{68E7E1A0-9E63-44E7-B1A3-C28E635A0F59}" dt="2021-09-21T07:22:41.229" v="3248"/>
          <ac:cxnSpMkLst>
            <pc:docMk/>
            <pc:sldMk cId="3965656893" sldId="273"/>
            <ac:cxnSpMk id="86" creationId="{206D3222-9043-4C98-A014-72342D3AD225}"/>
          </ac:cxnSpMkLst>
        </pc:cxnChg>
        <pc:cxnChg chg="mod">
          <ac:chgData name="abcdee12@nate.com" userId="47ceb4100fd426b8" providerId="LiveId" clId="{68E7E1A0-9E63-44E7-B1A3-C28E635A0F59}" dt="2021-09-21T07:22:41.229" v="3248"/>
          <ac:cxnSpMkLst>
            <pc:docMk/>
            <pc:sldMk cId="3965656893" sldId="273"/>
            <ac:cxnSpMk id="87" creationId="{CFE4C7F7-76E6-4380-9F02-3D2A0F7DCF1A}"/>
          </ac:cxnSpMkLst>
        </pc:cxnChg>
        <pc:cxnChg chg="mod">
          <ac:chgData name="abcdee12@nate.com" userId="47ceb4100fd426b8" providerId="LiveId" clId="{68E7E1A0-9E63-44E7-B1A3-C28E635A0F59}" dt="2021-09-21T07:22:41.229" v="3248"/>
          <ac:cxnSpMkLst>
            <pc:docMk/>
            <pc:sldMk cId="3965656893" sldId="273"/>
            <ac:cxnSpMk id="88" creationId="{F07AC5C8-20C7-48AD-BACA-280A5AC75266}"/>
          </ac:cxnSpMkLst>
        </pc:cxnChg>
        <pc:cxnChg chg="add del mod">
          <ac:chgData name="abcdee12@nate.com" userId="47ceb4100fd426b8" providerId="LiveId" clId="{68E7E1A0-9E63-44E7-B1A3-C28E635A0F59}" dt="2021-09-21T07:24:54.493" v="3493"/>
          <ac:cxnSpMkLst>
            <pc:docMk/>
            <pc:sldMk cId="3965656893" sldId="273"/>
            <ac:cxnSpMk id="89" creationId="{643E1A5C-56C0-4539-A621-AAFA9ACAA85F}"/>
          </ac:cxnSpMkLst>
        </pc:cxnChg>
        <pc:cxnChg chg="add del mod">
          <ac:chgData name="abcdee12@nate.com" userId="47ceb4100fd426b8" providerId="LiveId" clId="{68E7E1A0-9E63-44E7-B1A3-C28E635A0F59}" dt="2021-09-21T07:24:54.337" v="3488"/>
          <ac:cxnSpMkLst>
            <pc:docMk/>
            <pc:sldMk cId="3965656893" sldId="273"/>
            <ac:cxnSpMk id="90" creationId="{EB3B61A9-4020-4725-AFF1-1E651CC9ECF1}"/>
          </ac:cxnSpMkLst>
        </pc:cxnChg>
        <pc:cxnChg chg="add mod">
          <ac:chgData name="abcdee12@nate.com" userId="47ceb4100fd426b8" providerId="LiveId" clId="{68E7E1A0-9E63-44E7-B1A3-C28E635A0F59}" dt="2021-09-21T12:46:00.859" v="8585" actId="1038"/>
          <ac:cxnSpMkLst>
            <pc:docMk/>
            <pc:sldMk cId="3965656893" sldId="273"/>
            <ac:cxnSpMk id="91" creationId="{A1EFE2A0-BB4F-4B50-89C2-13256353B93A}"/>
          </ac:cxnSpMkLst>
        </pc:cxnChg>
        <pc:cxnChg chg="add del mod">
          <ac:chgData name="abcdee12@nate.com" userId="47ceb4100fd426b8" providerId="LiveId" clId="{68E7E1A0-9E63-44E7-B1A3-C28E635A0F59}" dt="2021-09-21T07:26:28.338" v="3524"/>
          <ac:cxnSpMkLst>
            <pc:docMk/>
            <pc:sldMk cId="3965656893" sldId="273"/>
            <ac:cxnSpMk id="110" creationId="{A1C7EBDF-D37E-4C1F-A30A-88AA36F5DC9E}"/>
          </ac:cxnSpMkLst>
        </pc:cxnChg>
        <pc:cxnChg chg="add mod">
          <ac:chgData name="abcdee12@nate.com" userId="47ceb4100fd426b8" providerId="LiveId" clId="{68E7E1A0-9E63-44E7-B1A3-C28E635A0F59}" dt="2021-09-21T12:46:00.859" v="8585" actId="1038"/>
          <ac:cxnSpMkLst>
            <pc:docMk/>
            <pc:sldMk cId="3965656893" sldId="273"/>
            <ac:cxnSpMk id="113" creationId="{00A00C46-9791-4667-AEB1-439F4DA5308B}"/>
          </ac:cxnSpMkLst>
        </pc:cxnChg>
      </pc:sldChg>
      <pc:sldChg chg="addSp delSp modSp add mod ord">
        <pc:chgData name="abcdee12@nate.com" userId="47ceb4100fd426b8" providerId="LiveId" clId="{68E7E1A0-9E63-44E7-B1A3-C28E635A0F59}" dt="2021-10-16T09:11:06.423" v="25219" actId="20577"/>
        <pc:sldMkLst>
          <pc:docMk/>
          <pc:sldMk cId="1562446268" sldId="274"/>
        </pc:sldMkLst>
        <pc:spChg chg="mod">
          <ac:chgData name="abcdee12@nate.com" userId="47ceb4100fd426b8" providerId="LiveId" clId="{68E7E1A0-9E63-44E7-B1A3-C28E635A0F59}" dt="2021-10-16T09:11:06.423" v="25219" actId="20577"/>
          <ac:spMkLst>
            <pc:docMk/>
            <pc:sldMk cId="1562446268" sldId="274"/>
            <ac:spMk id="19" creationId="{00000000-0000-0000-0000-000000000000}"/>
          </ac:spMkLst>
        </pc:spChg>
        <pc:spChg chg="mod">
          <ac:chgData name="abcdee12@nate.com" userId="47ceb4100fd426b8" providerId="LiveId" clId="{68E7E1A0-9E63-44E7-B1A3-C28E635A0F59}" dt="2021-09-21T07:54:39.567" v="5320" actId="14100"/>
          <ac:spMkLst>
            <pc:docMk/>
            <pc:sldMk cId="1562446268" sldId="274"/>
            <ac:spMk id="20" creationId="{62C6A338-5A03-4547-B3C8-ADAEE89E1AE0}"/>
          </ac:spMkLst>
        </pc:spChg>
        <pc:spChg chg="mod">
          <ac:chgData name="abcdee12@nate.com" userId="47ceb4100fd426b8" providerId="LiveId" clId="{68E7E1A0-9E63-44E7-B1A3-C28E635A0F59}" dt="2021-09-21T07:35:22.680" v="4433" actId="1037"/>
          <ac:spMkLst>
            <pc:docMk/>
            <pc:sldMk cId="1562446268" sldId="274"/>
            <ac:spMk id="21" creationId="{B88DE466-ABDA-4D18-9DDE-9A6A0B7DE65B}"/>
          </ac:spMkLst>
        </pc:spChg>
        <pc:spChg chg="add mod">
          <ac:chgData name="abcdee12@nate.com" userId="47ceb4100fd426b8" providerId="LiveId" clId="{68E7E1A0-9E63-44E7-B1A3-C28E635A0F59}" dt="2021-09-24T12:19:06.690" v="11458" actId="207"/>
          <ac:spMkLst>
            <pc:docMk/>
            <pc:sldMk cId="1562446268" sldId="274"/>
            <ac:spMk id="22" creationId="{194B5585-EB97-498F-9E21-8D5A09317252}"/>
          </ac:spMkLst>
        </pc:spChg>
        <pc:spChg chg="del mod">
          <ac:chgData name="abcdee12@nate.com" userId="47ceb4100fd426b8" providerId="LiveId" clId="{68E7E1A0-9E63-44E7-B1A3-C28E635A0F59}" dt="2021-09-21T12:51:27.381" v="8652" actId="478"/>
          <ac:spMkLst>
            <pc:docMk/>
            <pc:sldMk cId="1562446268" sldId="274"/>
            <ac:spMk id="74" creationId="{9A4A99C6-CE38-4838-A40E-28CDD749A076}"/>
          </ac:spMkLst>
        </pc:spChg>
        <pc:spChg chg="mod">
          <ac:chgData name="abcdee12@nate.com" userId="47ceb4100fd426b8" providerId="LiveId" clId="{68E7E1A0-9E63-44E7-B1A3-C28E635A0F59}" dt="2021-09-21T12:56:44.426" v="8813" actId="1038"/>
          <ac:spMkLst>
            <pc:docMk/>
            <pc:sldMk cId="1562446268" sldId="274"/>
            <ac:spMk id="77" creationId="{00000000-0000-0000-0000-000000000000}"/>
          </ac:spMkLst>
        </pc:spChg>
        <pc:spChg chg="mod">
          <ac:chgData name="abcdee12@nate.com" userId="47ceb4100fd426b8" providerId="LiveId" clId="{68E7E1A0-9E63-44E7-B1A3-C28E635A0F59}" dt="2021-09-21T07:55:40.271" v="5414" actId="20577"/>
          <ac:spMkLst>
            <pc:docMk/>
            <pc:sldMk cId="1562446268" sldId="274"/>
            <ac:spMk id="78" creationId="{2A18985F-36FE-4032-9F31-3103AE2671F7}"/>
          </ac:spMkLst>
        </pc:spChg>
        <pc:spChg chg="mod">
          <ac:chgData name="abcdee12@nate.com" userId="47ceb4100fd426b8" providerId="LiveId" clId="{68E7E1A0-9E63-44E7-B1A3-C28E635A0F59}" dt="2021-09-21T07:35:54.385" v="4468" actId="1037"/>
          <ac:spMkLst>
            <pc:docMk/>
            <pc:sldMk cId="1562446268" sldId="274"/>
            <ac:spMk id="81" creationId="{77D77A4F-2BA1-4BD5-9A3D-1720D73AAF2A}"/>
          </ac:spMkLst>
        </pc:spChg>
        <pc:spChg chg="mod">
          <ac:chgData name="abcdee12@nate.com" userId="47ceb4100fd426b8" providerId="LiveId" clId="{68E7E1A0-9E63-44E7-B1A3-C28E635A0F59}" dt="2021-09-21T12:56:44.426" v="8813" actId="1038"/>
          <ac:spMkLst>
            <pc:docMk/>
            <pc:sldMk cId="1562446268" sldId="274"/>
            <ac:spMk id="85" creationId="{00000000-0000-0000-0000-000000000000}"/>
          </ac:spMkLst>
        </pc:spChg>
        <pc:spChg chg="add mod ord">
          <ac:chgData name="abcdee12@nate.com" userId="47ceb4100fd426b8" providerId="LiveId" clId="{68E7E1A0-9E63-44E7-B1A3-C28E635A0F59}" dt="2021-09-21T12:51:39.652" v="8658" actId="170"/>
          <ac:spMkLst>
            <pc:docMk/>
            <pc:sldMk cId="1562446268" sldId="274"/>
            <ac:spMk id="87" creationId="{811A71F6-E84C-4466-844E-EB20F9C86311}"/>
          </ac:spMkLst>
        </pc:spChg>
        <pc:spChg chg="mod">
          <ac:chgData name="abcdee12@nate.com" userId="47ceb4100fd426b8" providerId="LiveId" clId="{68E7E1A0-9E63-44E7-B1A3-C28E635A0F59}" dt="2021-09-21T07:51:23.055" v="5070"/>
          <ac:spMkLst>
            <pc:docMk/>
            <pc:sldMk cId="1562446268" sldId="274"/>
            <ac:spMk id="90" creationId="{40321829-3C61-4C0C-8F0D-B2E5710B2A34}"/>
          </ac:spMkLst>
        </pc:spChg>
        <pc:spChg chg="mod">
          <ac:chgData name="abcdee12@nate.com" userId="47ceb4100fd426b8" providerId="LiveId" clId="{68E7E1A0-9E63-44E7-B1A3-C28E635A0F59}" dt="2021-09-21T12:56:18.510" v="8778"/>
          <ac:spMkLst>
            <pc:docMk/>
            <pc:sldMk cId="1562446268" sldId="274"/>
            <ac:spMk id="90" creationId="{F206A759-C8F9-4BB3-B99A-3814EBE3543F}"/>
          </ac:spMkLst>
        </pc:spChg>
        <pc:spChg chg="mod">
          <ac:chgData name="abcdee12@nate.com" userId="47ceb4100fd426b8" providerId="LiveId" clId="{68E7E1A0-9E63-44E7-B1A3-C28E635A0F59}" dt="2021-09-21T07:45:18.960" v="4691" actId="20577"/>
          <ac:spMkLst>
            <pc:docMk/>
            <pc:sldMk cId="1562446268" sldId="274"/>
            <ac:spMk id="93" creationId="{AB77553F-6BE5-446E-9DCE-C9EDD0906E5A}"/>
          </ac:spMkLst>
        </pc:spChg>
        <pc:spChg chg="mod">
          <ac:chgData name="abcdee12@nate.com" userId="47ceb4100fd426b8" providerId="LiveId" clId="{68E7E1A0-9E63-44E7-B1A3-C28E635A0F59}" dt="2021-09-21T07:35:08.118" v="4395" actId="20577"/>
          <ac:spMkLst>
            <pc:docMk/>
            <pc:sldMk cId="1562446268" sldId="274"/>
            <ac:spMk id="96" creationId="{46BE55FD-D711-4B71-9AF0-43D9E74582BB}"/>
          </ac:spMkLst>
        </pc:spChg>
        <pc:spChg chg="mod">
          <ac:chgData name="abcdee12@nate.com" userId="47ceb4100fd426b8" providerId="LiveId" clId="{68E7E1A0-9E63-44E7-B1A3-C28E635A0F59}" dt="2021-09-21T12:56:18.510" v="8778"/>
          <ac:spMkLst>
            <pc:docMk/>
            <pc:sldMk cId="1562446268" sldId="274"/>
            <ac:spMk id="103" creationId="{84A29CB1-458C-4B16-BE55-B8942816443C}"/>
          </ac:spMkLst>
        </pc:spChg>
        <pc:spChg chg="mod">
          <ac:chgData name="abcdee12@nate.com" userId="47ceb4100fd426b8" providerId="LiveId" clId="{68E7E1A0-9E63-44E7-B1A3-C28E635A0F59}" dt="2021-09-21T12:56:18.510" v="8778"/>
          <ac:spMkLst>
            <pc:docMk/>
            <pc:sldMk cId="1562446268" sldId="274"/>
            <ac:spMk id="109" creationId="{542BC1DD-BFC0-40A5-9334-31AC0B2CEB46}"/>
          </ac:spMkLst>
        </pc:spChg>
        <pc:spChg chg="mod">
          <ac:chgData name="abcdee12@nate.com" userId="47ceb4100fd426b8" providerId="LiveId" clId="{68E7E1A0-9E63-44E7-B1A3-C28E635A0F59}" dt="2021-09-21T12:56:18.510" v="8778"/>
          <ac:spMkLst>
            <pc:docMk/>
            <pc:sldMk cId="1562446268" sldId="274"/>
            <ac:spMk id="112" creationId="{568B06D7-B8CB-4C9F-B558-651EF3DA91D3}"/>
          </ac:spMkLst>
        </pc:spChg>
        <pc:spChg chg="mod">
          <ac:chgData name="abcdee12@nate.com" userId="47ceb4100fd426b8" providerId="LiveId" clId="{68E7E1A0-9E63-44E7-B1A3-C28E635A0F59}" dt="2021-09-21T07:51:23.055" v="5070"/>
          <ac:spMkLst>
            <pc:docMk/>
            <pc:sldMk cId="1562446268" sldId="274"/>
            <ac:spMk id="112" creationId="{E5CB7591-AB72-4A98-BC82-D50550C7965E}"/>
          </ac:spMkLst>
        </pc:spChg>
        <pc:spChg chg="del">
          <ac:chgData name="abcdee12@nate.com" userId="47ceb4100fd426b8" providerId="LiveId" clId="{68E7E1A0-9E63-44E7-B1A3-C28E635A0F59}" dt="2021-09-21T07:43:59.272" v="4526" actId="478"/>
          <ac:spMkLst>
            <pc:docMk/>
            <pc:sldMk cId="1562446268" sldId="274"/>
            <ac:spMk id="115" creationId="{4CF3167B-A0B4-4C47-AC5B-6CAB80590768}"/>
          </ac:spMkLst>
        </pc:spChg>
        <pc:spChg chg="mod">
          <ac:chgData name="abcdee12@nate.com" userId="47ceb4100fd426b8" providerId="LiveId" clId="{68E7E1A0-9E63-44E7-B1A3-C28E635A0F59}" dt="2021-09-21T07:50:02.292" v="4944"/>
          <ac:spMkLst>
            <pc:docMk/>
            <pc:sldMk cId="1562446268" sldId="274"/>
            <ac:spMk id="120" creationId="{FA3768E3-B2E2-48C2-8C35-C74140FD1021}"/>
          </ac:spMkLst>
        </pc:spChg>
        <pc:spChg chg="mod">
          <ac:chgData name="abcdee12@nate.com" userId="47ceb4100fd426b8" providerId="LiveId" clId="{68E7E1A0-9E63-44E7-B1A3-C28E635A0F59}" dt="2021-09-21T07:50:06.673" v="4945"/>
          <ac:spMkLst>
            <pc:docMk/>
            <pc:sldMk cId="1562446268" sldId="274"/>
            <ac:spMk id="129" creationId="{7291B911-40D5-4652-8377-C17C4710161D}"/>
          </ac:spMkLst>
        </pc:spChg>
        <pc:spChg chg="mod">
          <ac:chgData name="abcdee12@nate.com" userId="47ceb4100fd426b8" providerId="LiveId" clId="{68E7E1A0-9E63-44E7-B1A3-C28E635A0F59}" dt="2021-09-21T07:36:34.646" v="4513" actId="20577"/>
          <ac:spMkLst>
            <pc:docMk/>
            <pc:sldMk cId="1562446268" sldId="274"/>
            <ac:spMk id="132" creationId="{4579ED36-19B5-4BE5-99EC-D5784917832F}"/>
          </ac:spMkLst>
        </pc:spChg>
        <pc:spChg chg="add mod">
          <ac:chgData name="abcdee12@nate.com" userId="47ceb4100fd426b8" providerId="LiveId" clId="{68E7E1A0-9E63-44E7-B1A3-C28E635A0F59}" dt="2021-09-21T07:56:22.489" v="5445" actId="164"/>
          <ac:spMkLst>
            <pc:docMk/>
            <pc:sldMk cId="1562446268" sldId="274"/>
            <ac:spMk id="138" creationId="{2D79D52F-BD44-4F17-AF53-43433CD2BB66}"/>
          </ac:spMkLst>
        </pc:spChg>
        <pc:spChg chg="add mod">
          <ac:chgData name="abcdee12@nate.com" userId="47ceb4100fd426b8" providerId="LiveId" clId="{68E7E1A0-9E63-44E7-B1A3-C28E635A0F59}" dt="2021-09-21T07:56:07.337" v="5424" actId="164"/>
          <ac:spMkLst>
            <pc:docMk/>
            <pc:sldMk cId="1562446268" sldId="274"/>
            <ac:spMk id="139" creationId="{B6B14D33-2CAC-4ECC-8E99-D10E213C6DFD}"/>
          </ac:spMkLst>
        </pc:spChg>
        <pc:spChg chg="add mod">
          <ac:chgData name="abcdee12@nate.com" userId="47ceb4100fd426b8" providerId="LiveId" clId="{68E7E1A0-9E63-44E7-B1A3-C28E635A0F59}" dt="2021-09-21T12:57:12.405" v="8856" actId="1038"/>
          <ac:spMkLst>
            <pc:docMk/>
            <pc:sldMk cId="1562446268" sldId="274"/>
            <ac:spMk id="141" creationId="{E0077303-7712-42AF-8C28-FF5524B51C98}"/>
          </ac:spMkLst>
        </pc:spChg>
        <pc:spChg chg="add mod">
          <ac:chgData name="abcdee12@nate.com" userId="47ceb4100fd426b8" providerId="LiveId" clId="{68E7E1A0-9E63-44E7-B1A3-C28E635A0F59}" dt="2021-09-24T12:19:13.837" v="11460" actId="1076"/>
          <ac:spMkLst>
            <pc:docMk/>
            <pc:sldMk cId="1562446268" sldId="274"/>
            <ac:spMk id="144" creationId="{AEA7675C-08B5-4BC1-9A02-2D7113B3C959}"/>
          </ac:spMkLst>
        </pc:spChg>
        <pc:spChg chg="add mod">
          <ac:chgData name="abcdee12@nate.com" userId="47ceb4100fd426b8" providerId="LiveId" clId="{68E7E1A0-9E63-44E7-B1A3-C28E635A0F59}" dt="2021-09-24T12:19:24.043" v="11468" actId="14100"/>
          <ac:spMkLst>
            <pc:docMk/>
            <pc:sldMk cId="1562446268" sldId="274"/>
            <ac:spMk id="145" creationId="{A84C091F-8204-41C1-B8A7-22E68733E7CE}"/>
          </ac:spMkLst>
        </pc:spChg>
        <pc:spChg chg="mod">
          <ac:chgData name="abcdee12@nate.com" userId="47ceb4100fd426b8" providerId="LiveId" clId="{68E7E1A0-9E63-44E7-B1A3-C28E635A0F59}" dt="2021-09-21T07:50:45.671" v="5026"/>
          <ac:spMkLst>
            <pc:docMk/>
            <pc:sldMk cId="1562446268" sldId="274"/>
            <ac:spMk id="147" creationId="{2170FFFB-11C6-41BA-8341-9D36BA44B463}"/>
          </ac:spMkLst>
        </pc:spChg>
        <pc:spChg chg="mod">
          <ac:chgData name="abcdee12@nate.com" userId="47ceb4100fd426b8" providerId="LiveId" clId="{68E7E1A0-9E63-44E7-B1A3-C28E635A0F59}" dt="2021-09-21T07:50:27.416" v="4964" actId="20577"/>
          <ac:spMkLst>
            <pc:docMk/>
            <pc:sldMk cId="1562446268" sldId="274"/>
            <ac:spMk id="150" creationId="{A6AA55BB-4DD3-4668-998A-78B4BB9F3915}"/>
          </ac:spMkLst>
        </pc:spChg>
        <pc:spChg chg="mod">
          <ac:chgData name="abcdee12@nate.com" userId="47ceb4100fd426b8" providerId="LiveId" clId="{68E7E1A0-9E63-44E7-B1A3-C28E635A0F59}" dt="2021-09-28T06:33:00.097" v="16864" actId="122"/>
          <ac:spMkLst>
            <pc:docMk/>
            <pc:sldMk cId="1562446268" sldId="274"/>
            <ac:spMk id="184" creationId="{700968FB-F64F-4228-9FAF-C5C2A7EE946D}"/>
          </ac:spMkLst>
        </pc:spChg>
        <pc:grpChg chg="add del mod">
          <ac:chgData name="abcdee12@nate.com" userId="47ceb4100fd426b8" providerId="LiveId" clId="{68E7E1A0-9E63-44E7-B1A3-C28E635A0F59}" dt="2021-09-21T12:57:19.130" v="8857" actId="478"/>
          <ac:grpSpMkLst>
            <pc:docMk/>
            <pc:sldMk cId="1562446268" sldId="274"/>
            <ac:grpSpMk id="2" creationId="{7E8F396F-DBA8-490E-B5BF-C05CFEF18996}"/>
          </ac:grpSpMkLst>
        </pc:grpChg>
        <pc:grpChg chg="mod">
          <ac:chgData name="abcdee12@nate.com" userId="47ceb4100fd426b8" providerId="LiveId" clId="{68E7E1A0-9E63-44E7-B1A3-C28E635A0F59}" dt="2021-09-21T07:56:22.489" v="5445" actId="164"/>
          <ac:grpSpMkLst>
            <pc:docMk/>
            <pc:sldMk cId="1562446268" sldId="274"/>
            <ac:grpSpMk id="4" creationId="{4A04A2DF-E7A3-4806-86EA-9B2307BF0D8B}"/>
          </ac:grpSpMkLst>
        </pc:grpChg>
        <pc:grpChg chg="add mod">
          <ac:chgData name="abcdee12@nate.com" userId="47ceb4100fd426b8" providerId="LiveId" clId="{68E7E1A0-9E63-44E7-B1A3-C28E635A0F59}" dt="2021-09-21T12:57:12.405" v="8856" actId="1038"/>
          <ac:grpSpMkLst>
            <pc:docMk/>
            <pc:sldMk cId="1562446268" sldId="274"/>
            <ac:grpSpMk id="12" creationId="{CA8F34D5-467E-4128-A22F-A4CBB549A523}"/>
          </ac:grpSpMkLst>
        </pc:grpChg>
        <pc:grpChg chg="add mod">
          <ac:chgData name="abcdee12@nate.com" userId="47ceb4100fd426b8" providerId="LiveId" clId="{68E7E1A0-9E63-44E7-B1A3-C28E635A0F59}" dt="2021-09-21T12:57:12.405" v="8856" actId="1038"/>
          <ac:grpSpMkLst>
            <pc:docMk/>
            <pc:sldMk cId="1562446268" sldId="274"/>
            <ac:grpSpMk id="17" creationId="{1F9A13C7-71FD-45B1-8C8B-56088140DB07}"/>
          </ac:grpSpMkLst>
        </pc:grpChg>
        <pc:grpChg chg="add mod">
          <ac:chgData name="abcdee12@nate.com" userId="47ceb4100fd426b8" providerId="LiveId" clId="{68E7E1A0-9E63-44E7-B1A3-C28E635A0F59}" dt="2021-09-21T07:56:07.337" v="5424" actId="164"/>
          <ac:grpSpMkLst>
            <pc:docMk/>
            <pc:sldMk cId="1562446268" sldId="274"/>
            <ac:grpSpMk id="73" creationId="{65F12A3F-A3AE-4348-A94E-7CC3FC5AA4A2}"/>
          </ac:grpSpMkLst>
        </pc:grpChg>
        <pc:grpChg chg="mod">
          <ac:chgData name="abcdee12@nate.com" userId="47ceb4100fd426b8" providerId="LiveId" clId="{68E7E1A0-9E63-44E7-B1A3-C28E635A0F59}" dt="2021-09-21T07:35:37.242" v="4434"/>
          <ac:grpSpMkLst>
            <pc:docMk/>
            <pc:sldMk cId="1562446268" sldId="274"/>
            <ac:grpSpMk id="79" creationId="{55D18FC1-BF95-4DA6-91A1-FF5D1C4086FC}"/>
          </ac:grpSpMkLst>
        </pc:grpChg>
        <pc:grpChg chg="mod">
          <ac:chgData name="abcdee12@nate.com" userId="47ceb4100fd426b8" providerId="LiveId" clId="{68E7E1A0-9E63-44E7-B1A3-C28E635A0F59}" dt="2021-09-21T07:35:37.242" v="4434"/>
          <ac:grpSpMkLst>
            <pc:docMk/>
            <pc:sldMk cId="1562446268" sldId="274"/>
            <ac:grpSpMk id="80" creationId="{3AD0EABC-0BDC-4490-A148-4057CB3ABB8E}"/>
          </ac:grpSpMkLst>
        </pc:grpChg>
        <pc:grpChg chg="add mod">
          <ac:chgData name="abcdee12@nate.com" userId="47ceb4100fd426b8" providerId="LiveId" clId="{68E7E1A0-9E63-44E7-B1A3-C28E635A0F59}" dt="2021-09-21T12:56:20.727" v="8779" actId="164"/>
          <ac:grpSpMkLst>
            <pc:docMk/>
            <pc:sldMk cId="1562446268" sldId="274"/>
            <ac:grpSpMk id="89" creationId="{1A36E596-1984-41C5-8EBC-9BA0B53CCBA9}"/>
          </ac:grpSpMkLst>
        </pc:grpChg>
        <pc:grpChg chg="add del mod">
          <ac:chgData name="abcdee12@nate.com" userId="47ceb4100fd426b8" providerId="LiveId" clId="{68E7E1A0-9E63-44E7-B1A3-C28E635A0F59}" dt="2021-09-21T07:57:53.456" v="5615" actId="478"/>
          <ac:grpSpMkLst>
            <pc:docMk/>
            <pc:sldMk cId="1562446268" sldId="274"/>
            <ac:grpSpMk id="89" creationId="{4387DCA9-25AF-4DA8-A9E8-881FF02F4F8C}"/>
          </ac:grpSpMkLst>
        </pc:grpChg>
        <pc:grpChg chg="mod">
          <ac:chgData name="abcdee12@nate.com" userId="47ceb4100fd426b8" providerId="LiveId" clId="{68E7E1A0-9E63-44E7-B1A3-C28E635A0F59}" dt="2021-09-21T12:57:12.405" v="8856" actId="1038"/>
          <ac:grpSpMkLst>
            <pc:docMk/>
            <pc:sldMk cId="1562446268" sldId="274"/>
            <ac:grpSpMk id="92" creationId="{E284C9D1-8814-4F6A-A194-0692523BBED2}"/>
          </ac:grpSpMkLst>
        </pc:grpChg>
        <pc:grpChg chg="del">
          <ac:chgData name="abcdee12@nate.com" userId="47ceb4100fd426b8" providerId="LiveId" clId="{68E7E1A0-9E63-44E7-B1A3-C28E635A0F59}" dt="2021-09-21T07:36:52.236" v="4520" actId="478"/>
          <ac:grpSpMkLst>
            <pc:docMk/>
            <pc:sldMk cId="1562446268" sldId="274"/>
            <ac:grpSpMk id="101" creationId="{8C1C4C99-AB11-42A8-ADDA-E9ECFAE90D4F}"/>
          </ac:grpSpMkLst>
        </pc:grpChg>
        <pc:grpChg chg="mod">
          <ac:chgData name="abcdee12@nate.com" userId="47ceb4100fd426b8" providerId="LiveId" clId="{68E7E1A0-9E63-44E7-B1A3-C28E635A0F59}" dt="2021-09-21T12:56:18.510" v="8778"/>
          <ac:grpSpMkLst>
            <pc:docMk/>
            <pc:sldMk cId="1562446268" sldId="274"/>
            <ac:grpSpMk id="101" creationId="{E910B89F-74DE-425C-AC48-4E274787443C}"/>
          </ac:grpSpMkLst>
        </pc:grpChg>
        <pc:grpChg chg="mod">
          <ac:chgData name="abcdee12@nate.com" userId="47ceb4100fd426b8" providerId="LiveId" clId="{68E7E1A0-9E63-44E7-B1A3-C28E635A0F59}" dt="2021-09-21T12:56:18.510" v="8778"/>
          <ac:grpSpMkLst>
            <pc:docMk/>
            <pc:sldMk cId="1562446268" sldId="274"/>
            <ac:grpSpMk id="102" creationId="{5AFEA95B-5261-4955-B91F-D32AECEE0C20}"/>
          </ac:grpSpMkLst>
        </pc:grpChg>
        <pc:grpChg chg="add mod">
          <ac:chgData name="abcdee12@nate.com" userId="47ceb4100fd426b8" providerId="LiveId" clId="{68E7E1A0-9E63-44E7-B1A3-C28E635A0F59}" dt="2021-09-21T12:56:20.727" v="8779" actId="164"/>
          <ac:grpSpMkLst>
            <pc:docMk/>
            <pc:sldMk cId="1562446268" sldId="274"/>
            <ac:grpSpMk id="108" creationId="{7D2E98E3-5B17-41E6-818D-F78C176FB374}"/>
          </ac:grpSpMkLst>
        </pc:grpChg>
        <pc:grpChg chg="mod">
          <ac:chgData name="abcdee12@nate.com" userId="47ceb4100fd426b8" providerId="LiveId" clId="{68E7E1A0-9E63-44E7-B1A3-C28E635A0F59}" dt="2021-09-21T12:56:18.510" v="8778"/>
          <ac:grpSpMkLst>
            <pc:docMk/>
            <pc:sldMk cId="1562446268" sldId="274"/>
            <ac:grpSpMk id="110" creationId="{2BD54EA0-9046-461A-A5F5-2EF0410AA607}"/>
          </ac:grpSpMkLst>
        </pc:grpChg>
        <pc:grpChg chg="mod">
          <ac:chgData name="abcdee12@nate.com" userId="47ceb4100fd426b8" providerId="LiveId" clId="{68E7E1A0-9E63-44E7-B1A3-C28E635A0F59}" dt="2021-09-21T07:51:23.055" v="5070"/>
          <ac:grpSpMkLst>
            <pc:docMk/>
            <pc:sldMk cId="1562446268" sldId="274"/>
            <ac:grpSpMk id="110" creationId="{FE2742F9-73F8-462E-AE55-053C96C5CE21}"/>
          </ac:grpSpMkLst>
        </pc:grpChg>
        <pc:grpChg chg="mod">
          <ac:chgData name="abcdee12@nate.com" userId="47ceb4100fd426b8" providerId="LiveId" clId="{68E7E1A0-9E63-44E7-B1A3-C28E635A0F59}" dt="2021-09-21T07:51:23.055" v="5070"/>
          <ac:grpSpMkLst>
            <pc:docMk/>
            <pc:sldMk cId="1562446268" sldId="274"/>
            <ac:grpSpMk id="111" creationId="{DA4D2922-2FC5-47C3-9F31-C202D40B9084}"/>
          </ac:grpSpMkLst>
        </pc:grpChg>
        <pc:grpChg chg="mod">
          <ac:chgData name="abcdee12@nate.com" userId="47ceb4100fd426b8" providerId="LiveId" clId="{68E7E1A0-9E63-44E7-B1A3-C28E635A0F59}" dt="2021-09-21T12:56:18.510" v="8778"/>
          <ac:grpSpMkLst>
            <pc:docMk/>
            <pc:sldMk cId="1562446268" sldId="274"/>
            <ac:grpSpMk id="111" creationId="{DC5EF704-DE9E-4698-8285-BEE1AC1E139A}"/>
          </ac:grpSpMkLst>
        </pc:grpChg>
        <pc:grpChg chg="add mod">
          <ac:chgData name="abcdee12@nate.com" userId="47ceb4100fd426b8" providerId="LiveId" clId="{68E7E1A0-9E63-44E7-B1A3-C28E635A0F59}" dt="2021-09-21T12:57:25.417" v="8859"/>
          <ac:grpSpMkLst>
            <pc:docMk/>
            <pc:sldMk cId="1562446268" sldId="274"/>
            <ac:grpSpMk id="117" creationId="{E2A961B8-1439-4308-B17E-A41CD3C2D32E}"/>
          </ac:grpSpMkLst>
        </pc:grpChg>
        <pc:grpChg chg="mod">
          <ac:chgData name="abcdee12@nate.com" userId="47ceb4100fd426b8" providerId="LiveId" clId="{68E7E1A0-9E63-44E7-B1A3-C28E635A0F59}" dt="2021-09-21T12:56:44.426" v="8813" actId="1038"/>
          <ac:grpSpMkLst>
            <pc:docMk/>
            <pc:sldMk cId="1562446268" sldId="274"/>
            <ac:grpSpMk id="119" creationId="{BCC59A8B-7C7C-40B7-9A7E-B9D3EBD93020}"/>
          </ac:grpSpMkLst>
        </pc:grpChg>
        <pc:grpChg chg="mod">
          <ac:chgData name="abcdee12@nate.com" userId="47ceb4100fd426b8" providerId="LiveId" clId="{68E7E1A0-9E63-44E7-B1A3-C28E635A0F59}" dt="2021-09-21T12:56:44.426" v="8813" actId="1038"/>
          <ac:grpSpMkLst>
            <pc:docMk/>
            <pc:sldMk cId="1562446268" sldId="274"/>
            <ac:grpSpMk id="128" creationId="{526B015F-91FE-4FE1-A245-0AED5213C696}"/>
          </ac:grpSpMkLst>
        </pc:grpChg>
        <pc:grpChg chg="mod">
          <ac:chgData name="abcdee12@nate.com" userId="47ceb4100fd426b8" providerId="LiveId" clId="{68E7E1A0-9E63-44E7-B1A3-C28E635A0F59}" dt="2021-09-21T12:56:44.426" v="8813" actId="1038"/>
          <ac:grpSpMkLst>
            <pc:docMk/>
            <pc:sldMk cId="1562446268" sldId="274"/>
            <ac:grpSpMk id="146" creationId="{D604ECDF-9E5A-44F4-8AD4-C9F1B703F3F2}"/>
          </ac:grpSpMkLst>
        </pc:grpChg>
        <pc:grpChg chg="del mod">
          <ac:chgData name="abcdee12@nate.com" userId="47ceb4100fd426b8" providerId="LiveId" clId="{68E7E1A0-9E63-44E7-B1A3-C28E635A0F59}" dt="2021-09-21T12:57:21.473" v="8858" actId="478"/>
          <ac:grpSpMkLst>
            <pc:docMk/>
            <pc:sldMk cId="1562446268" sldId="274"/>
            <ac:grpSpMk id="183" creationId="{EED24A06-45A4-48E4-AA84-4793D71DF2D6}"/>
          </ac:grpSpMkLst>
        </pc:grpChg>
        <pc:picChg chg="add mod modCrop">
          <ac:chgData name="abcdee12@nate.com" userId="47ceb4100fd426b8" providerId="LiveId" clId="{68E7E1A0-9E63-44E7-B1A3-C28E635A0F59}" dt="2021-09-24T12:18:12.503" v="11450" actId="732"/>
          <ac:picMkLst>
            <pc:docMk/>
            <pc:sldMk cId="1562446268" sldId="274"/>
            <ac:picMk id="5" creationId="{A331C1D3-9D3D-43C4-A393-5AD878E1967B}"/>
          </ac:picMkLst>
        </pc:picChg>
        <pc:picChg chg="add del mod modCrop">
          <ac:chgData name="abcdee12@nate.com" userId="47ceb4100fd426b8" providerId="LiveId" clId="{68E7E1A0-9E63-44E7-B1A3-C28E635A0F59}" dt="2021-09-21T12:58:05.190" v="8863" actId="478"/>
          <ac:picMkLst>
            <pc:docMk/>
            <pc:sldMk cId="1562446268" sldId="274"/>
            <ac:picMk id="7" creationId="{A6B20059-04AA-49F7-8A21-11A40A56C707}"/>
          </ac:picMkLst>
        </pc:picChg>
        <pc:picChg chg="add mod">
          <ac:chgData name="abcdee12@nate.com" userId="47ceb4100fd426b8" providerId="LiveId" clId="{68E7E1A0-9E63-44E7-B1A3-C28E635A0F59}" dt="2021-09-21T12:58:27.904" v="8870" actId="1076"/>
          <ac:picMkLst>
            <pc:docMk/>
            <pc:sldMk cId="1562446268" sldId="274"/>
            <ac:picMk id="9" creationId="{1B9772FA-7499-4F02-A7B7-06C775B8DD9F}"/>
          </ac:picMkLst>
        </pc:picChg>
        <pc:picChg chg="del">
          <ac:chgData name="abcdee12@nate.com" userId="47ceb4100fd426b8" providerId="LiveId" clId="{68E7E1A0-9E63-44E7-B1A3-C28E635A0F59}" dt="2021-09-21T07:32:32.355" v="4066" actId="478"/>
          <ac:picMkLst>
            <pc:docMk/>
            <pc:sldMk cId="1562446268" sldId="274"/>
            <ac:picMk id="9" creationId="{B78BE247-F827-44F8-90F1-93516647EE53}"/>
          </ac:picMkLst>
        </pc:picChg>
        <pc:picChg chg="add mod modCrop">
          <ac:chgData name="abcdee12@nate.com" userId="47ceb4100fd426b8" providerId="LiveId" clId="{68E7E1A0-9E63-44E7-B1A3-C28E635A0F59}" dt="2021-09-24T12:18:14.399" v="11451" actId="1076"/>
          <ac:picMkLst>
            <pc:docMk/>
            <pc:sldMk cId="1562446268" sldId="274"/>
            <ac:picMk id="11" creationId="{730F1D57-EB7D-495D-A12F-68C42FDFBFD6}"/>
          </ac:picMkLst>
        </pc:picChg>
        <pc:picChg chg="add del mod">
          <ac:chgData name="abcdee12@nate.com" userId="47ceb4100fd426b8" providerId="LiveId" clId="{68E7E1A0-9E63-44E7-B1A3-C28E635A0F59}" dt="2021-09-21T07:48:02.496" v="4778" actId="22"/>
          <ac:picMkLst>
            <pc:docMk/>
            <pc:sldMk cId="1562446268" sldId="274"/>
            <ac:picMk id="11" creationId="{8F72BDFC-8325-4239-A0E8-ABF3717138FF}"/>
          </ac:picMkLst>
        </pc:picChg>
        <pc:cxnChg chg="del">
          <ac:chgData name="abcdee12@nate.com" userId="47ceb4100fd426b8" providerId="LiveId" clId="{68E7E1A0-9E63-44E7-B1A3-C28E635A0F59}" dt="2021-09-21T07:36:55.422" v="4521" actId="478"/>
          <ac:cxnSpMkLst>
            <pc:docMk/>
            <pc:sldMk cId="1562446268" sldId="274"/>
            <ac:cxnSpMk id="72" creationId="{8EEE7EDC-613D-4F1A-9612-A679A1596371}"/>
          </ac:cxnSpMkLst>
        </pc:cxnChg>
        <pc:cxnChg chg="mod">
          <ac:chgData name="abcdee12@nate.com" userId="47ceb4100fd426b8" providerId="LiveId" clId="{68E7E1A0-9E63-44E7-B1A3-C28E635A0F59}" dt="2021-09-21T12:56:44.426" v="8813" actId="1038"/>
          <ac:cxnSpMkLst>
            <pc:docMk/>
            <pc:sldMk cId="1562446268" sldId="274"/>
            <ac:cxnSpMk id="75" creationId="{42290DF2-1435-4837-9BEC-94C5053A32CE}"/>
          </ac:cxnSpMkLst>
        </pc:cxnChg>
        <pc:cxnChg chg="mod">
          <ac:chgData name="abcdee12@nate.com" userId="47ceb4100fd426b8" providerId="LiveId" clId="{68E7E1A0-9E63-44E7-B1A3-C28E635A0F59}" dt="2021-09-21T12:56:44.426" v="8813" actId="1038"/>
          <ac:cxnSpMkLst>
            <pc:docMk/>
            <pc:sldMk cId="1562446268" sldId="274"/>
            <ac:cxnSpMk id="76" creationId="{B31751C7-AD38-4939-BAB7-F56F318F3CC0}"/>
          </ac:cxnSpMkLst>
        </pc:cxnChg>
        <pc:cxnChg chg="mod">
          <ac:chgData name="abcdee12@nate.com" userId="47ceb4100fd426b8" providerId="LiveId" clId="{68E7E1A0-9E63-44E7-B1A3-C28E635A0F59}" dt="2021-09-21T07:35:37.242" v="4434"/>
          <ac:cxnSpMkLst>
            <pc:docMk/>
            <pc:sldMk cId="1562446268" sldId="274"/>
            <ac:cxnSpMk id="82" creationId="{5C64EC52-E574-4CBA-8B39-C0A498CD3E89}"/>
          </ac:cxnSpMkLst>
        </pc:cxnChg>
        <pc:cxnChg chg="mod">
          <ac:chgData name="abcdee12@nate.com" userId="47ceb4100fd426b8" providerId="LiveId" clId="{68E7E1A0-9E63-44E7-B1A3-C28E635A0F59}" dt="2021-09-21T07:35:37.242" v="4434"/>
          <ac:cxnSpMkLst>
            <pc:docMk/>
            <pc:sldMk cId="1562446268" sldId="274"/>
            <ac:cxnSpMk id="83" creationId="{C0754F6B-8945-44BB-AB48-796EFBB46EED}"/>
          </ac:cxnSpMkLst>
        </pc:cxnChg>
        <pc:cxnChg chg="mod">
          <ac:chgData name="abcdee12@nate.com" userId="47ceb4100fd426b8" providerId="LiveId" clId="{68E7E1A0-9E63-44E7-B1A3-C28E635A0F59}" dt="2021-09-21T07:35:37.242" v="4434"/>
          <ac:cxnSpMkLst>
            <pc:docMk/>
            <pc:sldMk cId="1562446268" sldId="274"/>
            <ac:cxnSpMk id="84" creationId="{B75DABFA-6D42-4CBE-BA10-B7628C1E2AE7}"/>
          </ac:cxnSpMkLst>
        </pc:cxnChg>
        <pc:cxnChg chg="mod">
          <ac:chgData name="abcdee12@nate.com" userId="47ceb4100fd426b8" providerId="LiveId" clId="{68E7E1A0-9E63-44E7-B1A3-C28E635A0F59}" dt="2021-09-21T07:35:37.242" v="4434"/>
          <ac:cxnSpMkLst>
            <pc:docMk/>
            <pc:sldMk cId="1562446268" sldId="274"/>
            <ac:cxnSpMk id="86" creationId="{D01622C4-708E-48BD-9486-ABEBBEAE514D}"/>
          </ac:cxnSpMkLst>
        </pc:cxnChg>
        <pc:cxnChg chg="add mod">
          <ac:chgData name="abcdee12@nate.com" userId="47ceb4100fd426b8" providerId="LiveId" clId="{68E7E1A0-9E63-44E7-B1A3-C28E635A0F59}" dt="2021-09-21T12:57:12.405" v="8856" actId="1038"/>
          <ac:cxnSpMkLst>
            <pc:docMk/>
            <pc:sldMk cId="1562446268" sldId="274"/>
            <ac:cxnSpMk id="88" creationId="{DEDDC4D1-F5E4-4183-B1EE-B50DFA742C74}"/>
          </ac:cxnSpMkLst>
        </pc:cxnChg>
        <pc:cxnChg chg="mod">
          <ac:chgData name="abcdee12@nate.com" userId="47ceb4100fd426b8" providerId="LiveId" clId="{68E7E1A0-9E63-44E7-B1A3-C28E635A0F59}" dt="2021-09-21T12:57:12.405" v="8856" actId="1038"/>
          <ac:cxnSpMkLst>
            <pc:docMk/>
            <pc:sldMk cId="1562446268" sldId="274"/>
            <ac:cxnSpMk id="91" creationId="{A1EFE2A0-BB4F-4B50-89C2-13256353B93A}"/>
          </ac:cxnSpMkLst>
        </pc:cxnChg>
        <pc:cxnChg chg="mod">
          <ac:chgData name="abcdee12@nate.com" userId="47ceb4100fd426b8" providerId="LiveId" clId="{68E7E1A0-9E63-44E7-B1A3-C28E635A0F59}" dt="2021-09-21T12:56:18.510" v="8778"/>
          <ac:cxnSpMkLst>
            <pc:docMk/>
            <pc:sldMk cId="1562446268" sldId="274"/>
            <ac:cxnSpMk id="104" creationId="{337D6507-A519-4F4D-B46E-3039FB3D034F}"/>
          </ac:cxnSpMkLst>
        </pc:cxnChg>
        <pc:cxnChg chg="mod">
          <ac:chgData name="abcdee12@nate.com" userId="47ceb4100fd426b8" providerId="LiveId" clId="{68E7E1A0-9E63-44E7-B1A3-C28E635A0F59}" dt="2021-09-21T12:56:18.510" v="8778"/>
          <ac:cxnSpMkLst>
            <pc:docMk/>
            <pc:sldMk cId="1562446268" sldId="274"/>
            <ac:cxnSpMk id="105" creationId="{B478B06E-A15B-4310-BA3C-501AE62904DE}"/>
          </ac:cxnSpMkLst>
        </pc:cxnChg>
        <pc:cxnChg chg="mod">
          <ac:chgData name="abcdee12@nate.com" userId="47ceb4100fd426b8" providerId="LiveId" clId="{68E7E1A0-9E63-44E7-B1A3-C28E635A0F59}" dt="2021-09-21T12:56:18.510" v="8778"/>
          <ac:cxnSpMkLst>
            <pc:docMk/>
            <pc:sldMk cId="1562446268" sldId="274"/>
            <ac:cxnSpMk id="106" creationId="{9EEE8ED4-CF73-4C8C-8A7A-302CB6E63207}"/>
          </ac:cxnSpMkLst>
        </pc:cxnChg>
        <pc:cxnChg chg="mod">
          <ac:chgData name="abcdee12@nate.com" userId="47ceb4100fd426b8" providerId="LiveId" clId="{68E7E1A0-9E63-44E7-B1A3-C28E635A0F59}" dt="2021-09-21T12:56:18.510" v="8778"/>
          <ac:cxnSpMkLst>
            <pc:docMk/>
            <pc:sldMk cId="1562446268" sldId="274"/>
            <ac:cxnSpMk id="107" creationId="{A4EF9FA0-9323-4FD7-B9AD-102BB335205F}"/>
          </ac:cxnSpMkLst>
        </pc:cxnChg>
        <pc:cxnChg chg="del">
          <ac:chgData name="abcdee12@nate.com" userId="47ceb4100fd426b8" providerId="LiveId" clId="{68E7E1A0-9E63-44E7-B1A3-C28E635A0F59}" dt="2021-09-21T07:43:53.627" v="4525" actId="478"/>
          <ac:cxnSpMkLst>
            <pc:docMk/>
            <pc:sldMk cId="1562446268" sldId="274"/>
            <ac:cxnSpMk id="113" creationId="{00A00C46-9791-4667-AEB1-439F4DA5308B}"/>
          </ac:cxnSpMkLst>
        </pc:cxnChg>
        <pc:cxnChg chg="mod">
          <ac:chgData name="abcdee12@nate.com" userId="47ceb4100fd426b8" providerId="LiveId" clId="{68E7E1A0-9E63-44E7-B1A3-C28E635A0F59}" dt="2021-09-21T12:56:18.510" v="8778"/>
          <ac:cxnSpMkLst>
            <pc:docMk/>
            <pc:sldMk cId="1562446268" sldId="274"/>
            <ac:cxnSpMk id="113" creationId="{E4369DA4-390A-4DE5-9B37-17AF856F45D0}"/>
          </ac:cxnSpMkLst>
        </pc:cxnChg>
        <pc:cxnChg chg="mod">
          <ac:chgData name="abcdee12@nate.com" userId="47ceb4100fd426b8" providerId="LiveId" clId="{68E7E1A0-9E63-44E7-B1A3-C28E635A0F59}" dt="2021-09-21T07:51:23.055" v="5070"/>
          <ac:cxnSpMkLst>
            <pc:docMk/>
            <pc:sldMk cId="1562446268" sldId="274"/>
            <ac:cxnSpMk id="114" creationId="{0D8E95BD-91AB-4F20-B33D-57857D8C1CD4}"/>
          </ac:cxnSpMkLst>
        </pc:cxnChg>
        <pc:cxnChg chg="mod">
          <ac:chgData name="abcdee12@nate.com" userId="47ceb4100fd426b8" providerId="LiveId" clId="{68E7E1A0-9E63-44E7-B1A3-C28E635A0F59}" dt="2021-09-21T12:56:18.510" v="8778"/>
          <ac:cxnSpMkLst>
            <pc:docMk/>
            <pc:sldMk cId="1562446268" sldId="274"/>
            <ac:cxnSpMk id="114" creationId="{173491E1-46B6-4E31-9B1B-2E34037613E5}"/>
          </ac:cxnSpMkLst>
        </pc:cxnChg>
        <pc:cxnChg chg="mod">
          <ac:chgData name="abcdee12@nate.com" userId="47ceb4100fd426b8" providerId="LiveId" clId="{68E7E1A0-9E63-44E7-B1A3-C28E635A0F59}" dt="2021-09-21T12:56:18.510" v="8778"/>
          <ac:cxnSpMkLst>
            <pc:docMk/>
            <pc:sldMk cId="1562446268" sldId="274"/>
            <ac:cxnSpMk id="115" creationId="{63F2B114-1D37-48AA-B799-B2D78CB4F497}"/>
          </ac:cxnSpMkLst>
        </pc:cxnChg>
        <pc:cxnChg chg="mod">
          <ac:chgData name="abcdee12@nate.com" userId="47ceb4100fd426b8" providerId="LiveId" clId="{68E7E1A0-9E63-44E7-B1A3-C28E635A0F59}" dt="2021-09-21T12:56:18.510" v="8778"/>
          <ac:cxnSpMkLst>
            <pc:docMk/>
            <pc:sldMk cId="1562446268" sldId="274"/>
            <ac:cxnSpMk id="116" creationId="{63E36BFD-F5C9-4CCB-9C8D-3C4D2DBC05AF}"/>
          </ac:cxnSpMkLst>
        </pc:cxnChg>
        <pc:cxnChg chg="mod">
          <ac:chgData name="abcdee12@nate.com" userId="47ceb4100fd426b8" providerId="LiveId" clId="{68E7E1A0-9E63-44E7-B1A3-C28E635A0F59}" dt="2021-09-21T07:51:23.055" v="5070"/>
          <ac:cxnSpMkLst>
            <pc:docMk/>
            <pc:sldMk cId="1562446268" sldId="274"/>
            <ac:cxnSpMk id="116" creationId="{D6B29725-13CB-4E39-9743-9E60C294DCB1}"/>
          </ac:cxnSpMkLst>
        </pc:cxnChg>
        <pc:cxnChg chg="mod">
          <ac:chgData name="abcdee12@nate.com" userId="47ceb4100fd426b8" providerId="LiveId" clId="{68E7E1A0-9E63-44E7-B1A3-C28E635A0F59}" dt="2021-09-21T07:51:23.055" v="5070"/>
          <ac:cxnSpMkLst>
            <pc:docMk/>
            <pc:sldMk cId="1562446268" sldId="274"/>
            <ac:cxnSpMk id="117" creationId="{F7C9C9E7-EC4E-455A-B4FF-67DCEECA22F7}"/>
          </ac:cxnSpMkLst>
        </pc:cxnChg>
        <pc:cxnChg chg="mod">
          <ac:chgData name="abcdee12@nate.com" userId="47ceb4100fd426b8" providerId="LiveId" clId="{68E7E1A0-9E63-44E7-B1A3-C28E635A0F59}" dt="2021-09-21T07:51:23.055" v="5070"/>
          <ac:cxnSpMkLst>
            <pc:docMk/>
            <pc:sldMk cId="1562446268" sldId="274"/>
            <ac:cxnSpMk id="118" creationId="{C6913655-275C-4582-BE8C-A9C0C1A3DAFC}"/>
          </ac:cxnSpMkLst>
        </pc:cxnChg>
        <pc:cxnChg chg="mod">
          <ac:chgData name="abcdee12@nate.com" userId="47ceb4100fd426b8" providerId="LiveId" clId="{68E7E1A0-9E63-44E7-B1A3-C28E635A0F59}" dt="2021-09-21T12:57:25.417" v="8859"/>
          <ac:cxnSpMkLst>
            <pc:docMk/>
            <pc:sldMk cId="1562446268" sldId="274"/>
            <ac:cxnSpMk id="118" creationId="{F77857A2-27C3-419D-9C77-084699D0FD94}"/>
          </ac:cxnSpMkLst>
        </pc:cxnChg>
        <pc:cxnChg chg="add mod">
          <ac:chgData name="abcdee12@nate.com" userId="47ceb4100fd426b8" providerId="LiveId" clId="{68E7E1A0-9E63-44E7-B1A3-C28E635A0F59}" dt="2021-09-21T12:57:12.405" v="8856" actId="1038"/>
          <ac:cxnSpMkLst>
            <pc:docMk/>
            <pc:sldMk cId="1562446268" sldId="274"/>
            <ac:cxnSpMk id="137" creationId="{2888024B-EAF6-43BB-904A-919F433AE935}"/>
          </ac:cxnSpMkLst>
        </pc:cxnChg>
        <pc:cxnChg chg="add mod">
          <ac:chgData name="abcdee12@nate.com" userId="47ceb4100fd426b8" providerId="LiveId" clId="{68E7E1A0-9E63-44E7-B1A3-C28E635A0F59}" dt="2021-09-21T12:57:12.405" v="8856" actId="1038"/>
          <ac:cxnSpMkLst>
            <pc:docMk/>
            <pc:sldMk cId="1562446268" sldId="274"/>
            <ac:cxnSpMk id="140" creationId="{CA5A8705-EC78-46A1-846E-93549357F515}"/>
          </ac:cxnSpMkLst>
        </pc:cxnChg>
        <pc:cxnChg chg="mod">
          <ac:chgData name="abcdee12@nate.com" userId="47ceb4100fd426b8" providerId="LiveId" clId="{68E7E1A0-9E63-44E7-B1A3-C28E635A0F59}" dt="2021-09-21T12:57:25.417" v="8859"/>
          <ac:cxnSpMkLst>
            <pc:docMk/>
            <pc:sldMk cId="1562446268" sldId="274"/>
            <ac:cxnSpMk id="142" creationId="{6028E0C6-4B20-4D74-AEE0-09AEED2BAF76}"/>
          </ac:cxnSpMkLst>
        </pc:cxnChg>
        <pc:cxnChg chg="mod">
          <ac:chgData name="abcdee12@nate.com" userId="47ceb4100fd426b8" providerId="LiveId" clId="{68E7E1A0-9E63-44E7-B1A3-C28E635A0F59}" dt="2021-09-21T12:57:25.417" v="8859"/>
          <ac:cxnSpMkLst>
            <pc:docMk/>
            <pc:sldMk cId="1562446268" sldId="274"/>
            <ac:cxnSpMk id="143" creationId="{740D6D2E-FCFB-474A-9686-B358980A1953}"/>
          </ac:cxnSpMkLst>
        </pc:cxnChg>
      </pc:sldChg>
      <pc:sldChg chg="addSp delSp modSp add mod ord">
        <pc:chgData name="abcdee12@nate.com" userId="47ceb4100fd426b8" providerId="LiveId" clId="{68E7E1A0-9E63-44E7-B1A3-C28E635A0F59}" dt="2021-10-16T09:11:04.464" v="25218" actId="20577"/>
        <pc:sldMkLst>
          <pc:docMk/>
          <pc:sldMk cId="3697138847" sldId="275"/>
        </pc:sldMkLst>
        <pc:spChg chg="mod">
          <ac:chgData name="abcdee12@nate.com" userId="47ceb4100fd426b8" providerId="LiveId" clId="{68E7E1A0-9E63-44E7-B1A3-C28E635A0F59}" dt="2021-10-16T09:11:04.464" v="25218" actId="20577"/>
          <ac:spMkLst>
            <pc:docMk/>
            <pc:sldMk cId="3697138847" sldId="275"/>
            <ac:spMk id="19" creationId="{00000000-0000-0000-0000-000000000000}"/>
          </ac:spMkLst>
        </pc:spChg>
        <pc:spChg chg="mod">
          <ac:chgData name="abcdee12@nate.com" userId="47ceb4100fd426b8" providerId="LiveId" clId="{68E7E1A0-9E63-44E7-B1A3-C28E635A0F59}" dt="2021-09-21T08:02:11.158" v="5812" actId="20577"/>
          <ac:spMkLst>
            <pc:docMk/>
            <pc:sldMk cId="3697138847" sldId="275"/>
            <ac:spMk id="20" creationId="{62C6A338-5A03-4547-B3C8-ADAEE89E1AE0}"/>
          </ac:spMkLst>
        </pc:spChg>
        <pc:spChg chg="mod">
          <ac:chgData name="abcdee12@nate.com" userId="47ceb4100fd426b8" providerId="LiveId" clId="{68E7E1A0-9E63-44E7-B1A3-C28E635A0F59}" dt="2021-09-21T08:01:04.727" v="5752" actId="20577"/>
          <ac:spMkLst>
            <pc:docMk/>
            <pc:sldMk cId="3697138847" sldId="275"/>
            <ac:spMk id="21" creationId="{B88DE466-ABDA-4D18-9DDE-9A6A0B7DE65B}"/>
          </ac:spMkLst>
        </pc:spChg>
        <pc:spChg chg="del">
          <ac:chgData name="abcdee12@nate.com" userId="47ceb4100fd426b8" providerId="LiveId" clId="{68E7E1A0-9E63-44E7-B1A3-C28E635A0F59}" dt="2021-09-21T12:51:47.783" v="8659" actId="478"/>
          <ac:spMkLst>
            <pc:docMk/>
            <pc:sldMk cId="3697138847" sldId="275"/>
            <ac:spMk id="74" creationId="{9A4A99C6-CE38-4838-A40E-28CDD749A076}"/>
          </ac:spMkLst>
        </pc:spChg>
        <pc:spChg chg="mod">
          <ac:chgData name="abcdee12@nate.com" userId="47ceb4100fd426b8" providerId="LiveId" clId="{68E7E1A0-9E63-44E7-B1A3-C28E635A0F59}" dt="2021-09-21T12:54:18.553" v="8761" actId="1038"/>
          <ac:spMkLst>
            <pc:docMk/>
            <pc:sldMk cId="3697138847" sldId="275"/>
            <ac:spMk id="77" creationId="{00000000-0000-0000-0000-000000000000}"/>
          </ac:spMkLst>
        </pc:spChg>
        <pc:spChg chg="mod">
          <ac:chgData name="abcdee12@nate.com" userId="47ceb4100fd426b8" providerId="LiveId" clId="{68E7E1A0-9E63-44E7-B1A3-C28E635A0F59}" dt="2021-09-21T08:02:48.417" v="5875" actId="20577"/>
          <ac:spMkLst>
            <pc:docMk/>
            <pc:sldMk cId="3697138847" sldId="275"/>
            <ac:spMk id="78" creationId="{2A18985F-36FE-4032-9F31-3103AE2671F7}"/>
          </ac:spMkLst>
        </pc:spChg>
        <pc:spChg chg="mod">
          <ac:chgData name="abcdee12@nate.com" userId="47ceb4100fd426b8" providerId="LiveId" clId="{68E7E1A0-9E63-44E7-B1A3-C28E635A0F59}" dt="2021-09-21T08:01:15.813" v="5759" actId="20577"/>
          <ac:spMkLst>
            <pc:docMk/>
            <pc:sldMk cId="3697138847" sldId="275"/>
            <ac:spMk id="81" creationId="{77D77A4F-2BA1-4BD5-9A3D-1720D73AAF2A}"/>
          </ac:spMkLst>
        </pc:spChg>
        <pc:spChg chg="mod">
          <ac:chgData name="abcdee12@nate.com" userId="47ceb4100fd426b8" providerId="LiveId" clId="{68E7E1A0-9E63-44E7-B1A3-C28E635A0F59}" dt="2021-09-21T12:54:18.553" v="8761" actId="1038"/>
          <ac:spMkLst>
            <pc:docMk/>
            <pc:sldMk cId="3697138847" sldId="275"/>
            <ac:spMk id="85" creationId="{00000000-0000-0000-0000-000000000000}"/>
          </ac:spMkLst>
        </pc:spChg>
        <pc:spChg chg="add mod ord">
          <ac:chgData name="abcdee12@nate.com" userId="47ceb4100fd426b8" providerId="LiveId" clId="{68E7E1A0-9E63-44E7-B1A3-C28E635A0F59}" dt="2021-09-21T12:51:54.018" v="8662" actId="170"/>
          <ac:spMkLst>
            <pc:docMk/>
            <pc:sldMk cId="3697138847" sldId="275"/>
            <ac:spMk id="87" creationId="{44C4188D-00E2-496D-936A-8DC463B0B493}"/>
          </ac:spMkLst>
        </pc:spChg>
        <pc:spChg chg="mod">
          <ac:chgData name="abcdee12@nate.com" userId="47ceb4100fd426b8" providerId="LiveId" clId="{68E7E1A0-9E63-44E7-B1A3-C28E635A0F59}" dt="2021-09-21T08:01:38.086" v="5797" actId="20577"/>
          <ac:spMkLst>
            <pc:docMk/>
            <pc:sldMk cId="3697138847" sldId="275"/>
            <ac:spMk id="93" creationId="{AB77553F-6BE5-446E-9DCE-C9EDD0906E5A}"/>
          </ac:spMkLst>
        </pc:spChg>
        <pc:spChg chg="mod">
          <ac:chgData name="abcdee12@nate.com" userId="47ceb4100fd426b8" providerId="LiveId" clId="{68E7E1A0-9E63-44E7-B1A3-C28E635A0F59}" dt="2021-09-21T08:00:53.090" v="5736" actId="20577"/>
          <ac:spMkLst>
            <pc:docMk/>
            <pc:sldMk cId="3697138847" sldId="275"/>
            <ac:spMk id="96" creationId="{46BE55FD-D711-4B71-9AF0-43D9E74582BB}"/>
          </ac:spMkLst>
        </pc:spChg>
        <pc:spChg chg="mod">
          <ac:chgData name="abcdee12@nate.com" userId="47ceb4100fd426b8" providerId="LiveId" clId="{68E7E1A0-9E63-44E7-B1A3-C28E635A0F59}" dt="2021-09-21T08:03:41.632" v="5907" actId="20577"/>
          <ac:spMkLst>
            <pc:docMk/>
            <pc:sldMk cId="3697138847" sldId="275"/>
            <ac:spMk id="120" creationId="{FA3768E3-B2E2-48C2-8C35-C74140FD1021}"/>
          </ac:spMkLst>
        </pc:spChg>
        <pc:spChg chg="mod">
          <ac:chgData name="abcdee12@nate.com" userId="47ceb4100fd426b8" providerId="LiveId" clId="{68E7E1A0-9E63-44E7-B1A3-C28E635A0F59}" dt="2021-09-21T08:03:44.349" v="5908"/>
          <ac:spMkLst>
            <pc:docMk/>
            <pc:sldMk cId="3697138847" sldId="275"/>
            <ac:spMk id="129" creationId="{7291B911-40D5-4652-8377-C17C4710161D}"/>
          </ac:spMkLst>
        </pc:spChg>
        <pc:spChg chg="mod">
          <ac:chgData name="abcdee12@nate.com" userId="47ceb4100fd426b8" providerId="LiveId" clId="{68E7E1A0-9E63-44E7-B1A3-C28E635A0F59}" dt="2021-09-21T08:01:21.273" v="5771" actId="20577"/>
          <ac:spMkLst>
            <pc:docMk/>
            <pc:sldMk cId="3697138847" sldId="275"/>
            <ac:spMk id="132" creationId="{4579ED36-19B5-4BE5-99EC-D5784917832F}"/>
          </ac:spMkLst>
        </pc:spChg>
        <pc:spChg chg="mod">
          <ac:chgData name="abcdee12@nate.com" userId="47ceb4100fd426b8" providerId="LiveId" clId="{68E7E1A0-9E63-44E7-B1A3-C28E635A0F59}" dt="2021-09-21T08:02:15.981" v="5818" actId="20577"/>
          <ac:spMkLst>
            <pc:docMk/>
            <pc:sldMk cId="3697138847" sldId="275"/>
            <ac:spMk id="138" creationId="{2D79D52F-BD44-4F17-AF53-43433CD2BB66}"/>
          </ac:spMkLst>
        </pc:spChg>
        <pc:spChg chg="mod">
          <ac:chgData name="abcdee12@nate.com" userId="47ceb4100fd426b8" providerId="LiveId" clId="{68E7E1A0-9E63-44E7-B1A3-C28E635A0F59}" dt="2021-09-21T08:02:54.202" v="5884" actId="20577"/>
          <ac:spMkLst>
            <pc:docMk/>
            <pc:sldMk cId="3697138847" sldId="275"/>
            <ac:spMk id="139" creationId="{B6B14D33-2CAC-4ECC-8E99-D10E213C6DFD}"/>
          </ac:spMkLst>
        </pc:spChg>
        <pc:spChg chg="mod">
          <ac:chgData name="abcdee12@nate.com" userId="47ceb4100fd426b8" providerId="LiveId" clId="{68E7E1A0-9E63-44E7-B1A3-C28E635A0F59}" dt="2021-09-21T12:54:18.553" v="8761" actId="1038"/>
          <ac:spMkLst>
            <pc:docMk/>
            <pc:sldMk cId="3697138847" sldId="275"/>
            <ac:spMk id="141" creationId="{E0077303-7712-42AF-8C28-FF5524B51C98}"/>
          </ac:spMkLst>
        </pc:spChg>
        <pc:spChg chg="mod">
          <ac:chgData name="abcdee12@nate.com" userId="47ceb4100fd426b8" providerId="LiveId" clId="{68E7E1A0-9E63-44E7-B1A3-C28E635A0F59}" dt="2021-09-21T08:03:50.643" v="5910"/>
          <ac:spMkLst>
            <pc:docMk/>
            <pc:sldMk cId="3697138847" sldId="275"/>
            <ac:spMk id="147" creationId="{2170FFFB-11C6-41BA-8341-9D36BA44B463}"/>
          </ac:spMkLst>
        </pc:spChg>
        <pc:spChg chg="mod">
          <ac:chgData name="abcdee12@nate.com" userId="47ceb4100fd426b8" providerId="LiveId" clId="{68E7E1A0-9E63-44E7-B1A3-C28E635A0F59}" dt="2021-09-21T08:01:25.105" v="5772"/>
          <ac:spMkLst>
            <pc:docMk/>
            <pc:sldMk cId="3697138847" sldId="275"/>
            <ac:spMk id="150" creationId="{A6AA55BB-4DD3-4668-998A-78B4BB9F3915}"/>
          </ac:spMkLst>
        </pc:spChg>
        <pc:spChg chg="mod">
          <ac:chgData name="abcdee12@nate.com" userId="47ceb4100fd426b8" providerId="LiveId" clId="{68E7E1A0-9E63-44E7-B1A3-C28E635A0F59}" dt="2021-09-28T06:33:37.905" v="16926" actId="20577"/>
          <ac:spMkLst>
            <pc:docMk/>
            <pc:sldMk cId="3697138847" sldId="275"/>
            <ac:spMk id="184" creationId="{700968FB-F64F-4228-9FAF-C5C2A7EE946D}"/>
          </ac:spMkLst>
        </pc:spChg>
        <pc:grpChg chg="mod">
          <ac:chgData name="abcdee12@nate.com" userId="47ceb4100fd426b8" providerId="LiveId" clId="{68E7E1A0-9E63-44E7-B1A3-C28E635A0F59}" dt="2021-09-21T12:54:18.553" v="8761" actId="1038"/>
          <ac:grpSpMkLst>
            <pc:docMk/>
            <pc:sldMk cId="3697138847" sldId="275"/>
            <ac:grpSpMk id="12" creationId="{CA8F34D5-467E-4128-A22F-A4CBB549A523}"/>
          </ac:grpSpMkLst>
        </pc:grpChg>
        <pc:grpChg chg="mod">
          <ac:chgData name="abcdee12@nate.com" userId="47ceb4100fd426b8" providerId="LiveId" clId="{68E7E1A0-9E63-44E7-B1A3-C28E635A0F59}" dt="2021-09-21T12:54:18.553" v="8761" actId="1038"/>
          <ac:grpSpMkLst>
            <pc:docMk/>
            <pc:sldMk cId="3697138847" sldId="275"/>
            <ac:grpSpMk id="17" creationId="{1F9A13C7-71FD-45B1-8C8B-56088140DB07}"/>
          </ac:grpSpMkLst>
        </pc:grpChg>
        <pc:grpChg chg="add mod">
          <ac:chgData name="abcdee12@nate.com" userId="47ceb4100fd426b8" providerId="LiveId" clId="{68E7E1A0-9E63-44E7-B1A3-C28E635A0F59}" dt="2021-09-21T12:55:00.990" v="8765"/>
          <ac:grpSpMkLst>
            <pc:docMk/>
            <pc:sldMk cId="3697138847" sldId="275"/>
            <ac:grpSpMk id="89" creationId="{B864CAA1-B789-41B8-BB64-882B5897A48E}"/>
          </ac:grpSpMkLst>
        </pc:grpChg>
        <pc:grpChg chg="mod">
          <ac:chgData name="abcdee12@nate.com" userId="47ceb4100fd426b8" providerId="LiveId" clId="{68E7E1A0-9E63-44E7-B1A3-C28E635A0F59}" dt="2021-09-21T12:54:18.553" v="8761" actId="1038"/>
          <ac:grpSpMkLst>
            <pc:docMk/>
            <pc:sldMk cId="3697138847" sldId="275"/>
            <ac:grpSpMk id="92" creationId="{E284C9D1-8814-4F6A-A194-0692523BBED2}"/>
          </ac:grpSpMkLst>
        </pc:grpChg>
        <pc:grpChg chg="mod">
          <ac:chgData name="abcdee12@nate.com" userId="47ceb4100fd426b8" providerId="LiveId" clId="{68E7E1A0-9E63-44E7-B1A3-C28E635A0F59}" dt="2021-09-21T12:54:18.553" v="8761" actId="1038"/>
          <ac:grpSpMkLst>
            <pc:docMk/>
            <pc:sldMk cId="3697138847" sldId="275"/>
            <ac:grpSpMk id="119" creationId="{BCC59A8B-7C7C-40B7-9A7E-B9D3EBD93020}"/>
          </ac:grpSpMkLst>
        </pc:grpChg>
        <pc:grpChg chg="mod">
          <ac:chgData name="abcdee12@nate.com" userId="47ceb4100fd426b8" providerId="LiveId" clId="{68E7E1A0-9E63-44E7-B1A3-C28E635A0F59}" dt="2021-09-21T12:54:18.553" v="8761" actId="1038"/>
          <ac:grpSpMkLst>
            <pc:docMk/>
            <pc:sldMk cId="3697138847" sldId="275"/>
            <ac:grpSpMk id="128" creationId="{526B015F-91FE-4FE1-A245-0AED5213C696}"/>
          </ac:grpSpMkLst>
        </pc:grpChg>
        <pc:grpChg chg="mod">
          <ac:chgData name="abcdee12@nate.com" userId="47ceb4100fd426b8" providerId="LiveId" clId="{68E7E1A0-9E63-44E7-B1A3-C28E635A0F59}" dt="2021-09-21T12:54:18.553" v="8761" actId="1038"/>
          <ac:grpSpMkLst>
            <pc:docMk/>
            <pc:sldMk cId="3697138847" sldId="275"/>
            <ac:grpSpMk id="146" creationId="{D604ECDF-9E5A-44F4-8AD4-C9F1B703F3F2}"/>
          </ac:grpSpMkLst>
        </pc:grpChg>
        <pc:grpChg chg="del mod">
          <ac:chgData name="abcdee12@nate.com" userId="47ceb4100fd426b8" providerId="LiveId" clId="{68E7E1A0-9E63-44E7-B1A3-C28E635A0F59}" dt="2021-09-21T12:55:00.604" v="8764" actId="478"/>
          <ac:grpSpMkLst>
            <pc:docMk/>
            <pc:sldMk cId="3697138847" sldId="275"/>
            <ac:grpSpMk id="183" creationId="{EED24A06-45A4-48E4-AA84-4793D71DF2D6}"/>
          </ac:grpSpMkLst>
        </pc:grpChg>
        <pc:picChg chg="add mod">
          <ac:chgData name="abcdee12@nate.com" userId="47ceb4100fd426b8" providerId="LiveId" clId="{68E7E1A0-9E63-44E7-B1A3-C28E635A0F59}" dt="2021-09-21T12:52:54.296" v="8730" actId="1076"/>
          <ac:picMkLst>
            <pc:docMk/>
            <pc:sldMk cId="3697138847" sldId="275"/>
            <ac:picMk id="5" creationId="{7889ACD6-3E28-4F0D-A8DF-8E8B8922DFC2}"/>
          </ac:picMkLst>
        </pc:picChg>
        <pc:picChg chg="del">
          <ac:chgData name="abcdee12@nate.com" userId="47ceb4100fd426b8" providerId="LiveId" clId="{68E7E1A0-9E63-44E7-B1A3-C28E635A0F59}" dt="2021-09-21T08:02:35.685" v="5820" actId="478"/>
          <ac:picMkLst>
            <pc:docMk/>
            <pc:sldMk cId="3697138847" sldId="275"/>
            <ac:picMk id="5" creationId="{A331C1D3-9D3D-43C4-A393-5AD878E1967B}"/>
          </ac:picMkLst>
        </pc:picChg>
        <pc:picChg chg="add del mod modCrop">
          <ac:chgData name="abcdee12@nate.com" userId="47ceb4100fd426b8" providerId="LiveId" clId="{68E7E1A0-9E63-44E7-B1A3-C28E635A0F59}" dt="2021-09-21T12:49:02.364" v="8601" actId="478"/>
          <ac:picMkLst>
            <pc:docMk/>
            <pc:sldMk cId="3697138847" sldId="275"/>
            <ac:picMk id="6" creationId="{26B90006-2456-474A-B2F7-315A04FA48B1}"/>
          </ac:picMkLst>
        </pc:picChg>
        <pc:picChg chg="del">
          <ac:chgData name="abcdee12@nate.com" userId="47ceb4100fd426b8" providerId="LiveId" clId="{68E7E1A0-9E63-44E7-B1A3-C28E635A0F59}" dt="2021-09-21T08:02:35.039" v="5819" actId="478"/>
          <ac:picMkLst>
            <pc:docMk/>
            <pc:sldMk cId="3697138847" sldId="275"/>
            <ac:picMk id="7" creationId="{A6B20059-04AA-49F7-8A21-11A40A56C707}"/>
          </ac:picMkLst>
        </pc:picChg>
        <pc:picChg chg="add mod modCrop">
          <ac:chgData name="abcdee12@nate.com" userId="47ceb4100fd426b8" providerId="LiveId" clId="{68E7E1A0-9E63-44E7-B1A3-C28E635A0F59}" dt="2021-09-21T12:53:27.173" v="8740" actId="1076"/>
          <ac:picMkLst>
            <pc:docMk/>
            <pc:sldMk cId="3697138847" sldId="275"/>
            <ac:picMk id="9" creationId="{E45FDBBE-976B-4A6F-B8A6-0215FC237A78}"/>
          </ac:picMkLst>
        </pc:picChg>
        <pc:picChg chg="add del mod">
          <ac:chgData name="abcdee12@nate.com" userId="47ceb4100fd426b8" providerId="LiveId" clId="{68E7E1A0-9E63-44E7-B1A3-C28E635A0F59}" dt="2021-09-21T12:53:31.447" v="8741" actId="478"/>
          <ac:picMkLst>
            <pc:docMk/>
            <pc:sldMk cId="3697138847" sldId="275"/>
            <ac:picMk id="10" creationId="{49E52BE2-2303-4991-8DB1-8E660079EC6B}"/>
          </ac:picMkLst>
        </pc:picChg>
        <pc:cxnChg chg="mod">
          <ac:chgData name="abcdee12@nate.com" userId="47ceb4100fd426b8" providerId="LiveId" clId="{68E7E1A0-9E63-44E7-B1A3-C28E635A0F59}" dt="2021-09-21T12:54:18.553" v="8761" actId="1038"/>
          <ac:cxnSpMkLst>
            <pc:docMk/>
            <pc:sldMk cId="3697138847" sldId="275"/>
            <ac:cxnSpMk id="75" creationId="{42290DF2-1435-4837-9BEC-94C5053A32CE}"/>
          </ac:cxnSpMkLst>
        </pc:cxnChg>
        <pc:cxnChg chg="mod">
          <ac:chgData name="abcdee12@nate.com" userId="47ceb4100fd426b8" providerId="LiveId" clId="{68E7E1A0-9E63-44E7-B1A3-C28E635A0F59}" dt="2021-09-21T12:54:18.553" v="8761" actId="1038"/>
          <ac:cxnSpMkLst>
            <pc:docMk/>
            <pc:sldMk cId="3697138847" sldId="275"/>
            <ac:cxnSpMk id="76" creationId="{B31751C7-AD38-4939-BAB7-F56F318F3CC0}"/>
          </ac:cxnSpMkLst>
        </pc:cxnChg>
        <pc:cxnChg chg="mod">
          <ac:chgData name="abcdee12@nate.com" userId="47ceb4100fd426b8" providerId="LiveId" clId="{68E7E1A0-9E63-44E7-B1A3-C28E635A0F59}" dt="2021-09-21T12:54:18.553" v="8761" actId="1038"/>
          <ac:cxnSpMkLst>
            <pc:docMk/>
            <pc:sldMk cId="3697138847" sldId="275"/>
            <ac:cxnSpMk id="88" creationId="{DEDDC4D1-F5E4-4183-B1EE-B50DFA742C74}"/>
          </ac:cxnSpMkLst>
        </pc:cxnChg>
        <pc:cxnChg chg="mod">
          <ac:chgData name="abcdee12@nate.com" userId="47ceb4100fd426b8" providerId="LiveId" clId="{68E7E1A0-9E63-44E7-B1A3-C28E635A0F59}" dt="2021-09-21T12:55:00.990" v="8765"/>
          <ac:cxnSpMkLst>
            <pc:docMk/>
            <pc:sldMk cId="3697138847" sldId="275"/>
            <ac:cxnSpMk id="90" creationId="{E386669B-1409-41EA-B238-90BBF31EAE0B}"/>
          </ac:cxnSpMkLst>
        </pc:cxnChg>
        <pc:cxnChg chg="mod">
          <ac:chgData name="abcdee12@nate.com" userId="47ceb4100fd426b8" providerId="LiveId" clId="{68E7E1A0-9E63-44E7-B1A3-C28E635A0F59}" dt="2021-09-21T12:54:18.553" v="8761" actId="1038"/>
          <ac:cxnSpMkLst>
            <pc:docMk/>
            <pc:sldMk cId="3697138847" sldId="275"/>
            <ac:cxnSpMk id="91" creationId="{A1EFE2A0-BB4F-4B50-89C2-13256353B93A}"/>
          </ac:cxnSpMkLst>
        </pc:cxnChg>
        <pc:cxnChg chg="mod">
          <ac:chgData name="abcdee12@nate.com" userId="47ceb4100fd426b8" providerId="LiveId" clId="{68E7E1A0-9E63-44E7-B1A3-C28E635A0F59}" dt="2021-09-21T12:55:00.990" v="8765"/>
          <ac:cxnSpMkLst>
            <pc:docMk/>
            <pc:sldMk cId="3697138847" sldId="275"/>
            <ac:cxnSpMk id="101" creationId="{7D9F1D95-CB22-4786-923B-78E93EFF6FE0}"/>
          </ac:cxnSpMkLst>
        </pc:cxnChg>
        <pc:cxnChg chg="mod">
          <ac:chgData name="abcdee12@nate.com" userId="47ceb4100fd426b8" providerId="LiveId" clId="{68E7E1A0-9E63-44E7-B1A3-C28E635A0F59}" dt="2021-09-21T12:55:00.990" v="8765"/>
          <ac:cxnSpMkLst>
            <pc:docMk/>
            <pc:sldMk cId="3697138847" sldId="275"/>
            <ac:cxnSpMk id="102" creationId="{B76A19A9-482F-4443-B288-7D5467953A30}"/>
          </ac:cxnSpMkLst>
        </pc:cxnChg>
        <pc:cxnChg chg="mod">
          <ac:chgData name="abcdee12@nate.com" userId="47ceb4100fd426b8" providerId="LiveId" clId="{68E7E1A0-9E63-44E7-B1A3-C28E635A0F59}" dt="2021-09-21T12:54:18.553" v="8761" actId="1038"/>
          <ac:cxnSpMkLst>
            <pc:docMk/>
            <pc:sldMk cId="3697138847" sldId="275"/>
            <ac:cxnSpMk id="137" creationId="{2888024B-EAF6-43BB-904A-919F433AE935}"/>
          </ac:cxnSpMkLst>
        </pc:cxnChg>
        <pc:cxnChg chg="mod">
          <ac:chgData name="abcdee12@nate.com" userId="47ceb4100fd426b8" providerId="LiveId" clId="{68E7E1A0-9E63-44E7-B1A3-C28E635A0F59}" dt="2021-09-21T12:54:18.553" v="8761" actId="1038"/>
          <ac:cxnSpMkLst>
            <pc:docMk/>
            <pc:sldMk cId="3697138847" sldId="275"/>
            <ac:cxnSpMk id="140" creationId="{CA5A8705-EC78-46A1-846E-93549357F515}"/>
          </ac:cxnSpMkLst>
        </pc:cxnChg>
      </pc:sldChg>
      <pc:sldChg chg="addSp delSp modSp add mod">
        <pc:chgData name="abcdee12@nate.com" userId="47ceb4100fd426b8" providerId="LiveId" clId="{68E7E1A0-9E63-44E7-B1A3-C28E635A0F59}" dt="2021-09-28T07:55:54.381" v="20396"/>
        <pc:sldMkLst>
          <pc:docMk/>
          <pc:sldMk cId="979438938" sldId="276"/>
        </pc:sldMkLst>
        <pc:spChg chg="mod">
          <ac:chgData name="abcdee12@nate.com" userId="47ceb4100fd426b8" providerId="LiveId" clId="{68E7E1A0-9E63-44E7-B1A3-C28E635A0F59}" dt="2021-09-28T07:55:54.381" v="20396"/>
          <ac:spMkLst>
            <pc:docMk/>
            <pc:sldMk cId="979438938" sldId="276"/>
            <ac:spMk id="19" creationId="{00000000-0000-0000-0000-000000000000}"/>
          </ac:spMkLst>
        </pc:spChg>
        <pc:spChg chg="add mod ord">
          <ac:chgData name="abcdee12@nate.com" userId="47ceb4100fd426b8" providerId="LiveId" clId="{68E7E1A0-9E63-44E7-B1A3-C28E635A0F59}" dt="2021-09-21T13:01:23.840" v="8892" actId="170"/>
          <ac:spMkLst>
            <pc:docMk/>
            <pc:sldMk cId="979438938" sldId="276"/>
            <ac:spMk id="62" creationId="{10B98178-78D3-43E8-A1BF-6A6817DE9971}"/>
          </ac:spMkLst>
        </pc:spChg>
        <pc:spChg chg="mod">
          <ac:chgData name="abcdee12@nate.com" userId="47ceb4100fd426b8" providerId="LiveId" clId="{68E7E1A0-9E63-44E7-B1A3-C28E635A0F59}" dt="2021-09-21T13:01:51.096" v="8946"/>
          <ac:spMkLst>
            <pc:docMk/>
            <pc:sldMk cId="979438938" sldId="276"/>
            <ac:spMk id="64" creationId="{D9587B7D-3728-4085-BD73-F3965DF6FE90}"/>
          </ac:spMkLst>
        </pc:spChg>
        <pc:spChg chg="mod">
          <ac:chgData name="abcdee12@nate.com" userId="47ceb4100fd426b8" providerId="LiveId" clId="{68E7E1A0-9E63-44E7-B1A3-C28E635A0F59}" dt="2021-09-21T13:01:51.096" v="8946"/>
          <ac:spMkLst>
            <pc:docMk/>
            <pc:sldMk cId="979438938" sldId="276"/>
            <ac:spMk id="67" creationId="{A87B3FD6-E5EA-4DEF-B82E-10B9B47EF06F}"/>
          </ac:spMkLst>
        </pc:spChg>
        <pc:spChg chg="add del mod">
          <ac:chgData name="abcdee12@nate.com" userId="47ceb4100fd426b8" providerId="LiveId" clId="{68E7E1A0-9E63-44E7-B1A3-C28E635A0F59}" dt="2021-09-21T13:01:17.819" v="8889" actId="478"/>
          <ac:spMkLst>
            <pc:docMk/>
            <pc:sldMk cId="979438938" sldId="276"/>
            <ac:spMk id="74" creationId="{9A4A99C6-CE38-4838-A40E-28CDD749A076}"/>
          </ac:spMkLst>
        </pc:spChg>
        <pc:spChg chg="mod">
          <ac:chgData name="abcdee12@nate.com" userId="47ceb4100fd426b8" providerId="LiveId" clId="{68E7E1A0-9E63-44E7-B1A3-C28E635A0F59}" dt="2021-09-21T13:01:40.902" v="8944" actId="1038"/>
          <ac:spMkLst>
            <pc:docMk/>
            <pc:sldMk cId="979438938" sldId="276"/>
            <ac:spMk id="77" creationId="{00000000-0000-0000-0000-000000000000}"/>
          </ac:spMkLst>
        </pc:spChg>
        <pc:spChg chg="mod">
          <ac:chgData name="abcdee12@nate.com" userId="47ceb4100fd426b8" providerId="LiveId" clId="{68E7E1A0-9E63-44E7-B1A3-C28E635A0F59}" dt="2021-09-21T13:02:23.995" v="9024"/>
          <ac:spMkLst>
            <pc:docMk/>
            <pc:sldMk cId="979438938" sldId="276"/>
            <ac:spMk id="81" creationId="{FB8101A8-B47E-4091-AC04-DEEF6B2E8A4B}"/>
          </ac:spMkLst>
        </pc:spChg>
        <pc:spChg chg="mod">
          <ac:chgData name="abcdee12@nate.com" userId="47ceb4100fd426b8" providerId="LiveId" clId="{68E7E1A0-9E63-44E7-B1A3-C28E635A0F59}" dt="2021-09-21T13:02:23.995" v="9024"/>
          <ac:spMkLst>
            <pc:docMk/>
            <pc:sldMk cId="979438938" sldId="276"/>
            <ac:spMk id="84" creationId="{999A8C71-2401-43FB-8500-632E05DF0667}"/>
          </ac:spMkLst>
        </pc:spChg>
        <pc:spChg chg="mod">
          <ac:chgData name="abcdee12@nate.com" userId="47ceb4100fd426b8" providerId="LiveId" clId="{68E7E1A0-9E63-44E7-B1A3-C28E635A0F59}" dt="2021-09-21T13:01:40.902" v="8944" actId="1038"/>
          <ac:spMkLst>
            <pc:docMk/>
            <pc:sldMk cId="979438938" sldId="276"/>
            <ac:spMk id="85" creationId="{00000000-0000-0000-0000-000000000000}"/>
          </ac:spMkLst>
        </pc:spChg>
        <pc:spChg chg="mod">
          <ac:chgData name="abcdee12@nate.com" userId="47ceb4100fd426b8" providerId="LiveId" clId="{68E7E1A0-9E63-44E7-B1A3-C28E635A0F59}" dt="2021-09-21T08:15:55.424" v="6751" actId="20577"/>
          <ac:spMkLst>
            <pc:docMk/>
            <pc:sldMk cId="979438938" sldId="276"/>
            <ac:spMk id="90" creationId="{29A7C742-9525-4D51-A008-EC71D88B171E}"/>
          </ac:spMkLst>
        </pc:spChg>
        <pc:spChg chg="mod">
          <ac:chgData name="abcdee12@nate.com" userId="47ceb4100fd426b8" providerId="LiveId" clId="{68E7E1A0-9E63-44E7-B1A3-C28E635A0F59}" dt="2021-09-21T08:37:04.108" v="7611"/>
          <ac:spMkLst>
            <pc:docMk/>
            <pc:sldMk cId="979438938" sldId="276"/>
            <ac:spMk id="93" creationId="{AB77553F-6BE5-446E-9DCE-C9EDD0906E5A}"/>
          </ac:spMkLst>
        </pc:spChg>
        <pc:spChg chg="mod">
          <ac:chgData name="abcdee12@nate.com" userId="47ceb4100fd426b8" providerId="LiveId" clId="{68E7E1A0-9E63-44E7-B1A3-C28E635A0F59}" dt="2021-09-21T08:31:09.802" v="7466" actId="20577"/>
          <ac:spMkLst>
            <pc:docMk/>
            <pc:sldMk cId="979438938" sldId="276"/>
            <ac:spMk id="96" creationId="{46BE55FD-D711-4B71-9AF0-43D9E74582BB}"/>
          </ac:spMkLst>
        </pc:spChg>
        <pc:spChg chg="mod">
          <ac:chgData name="abcdee12@nate.com" userId="47ceb4100fd426b8" providerId="LiveId" clId="{68E7E1A0-9E63-44E7-B1A3-C28E635A0F59}" dt="2021-09-21T08:15:38.903" v="6738" actId="20577"/>
          <ac:spMkLst>
            <pc:docMk/>
            <pc:sldMk cId="979438938" sldId="276"/>
            <ac:spMk id="103" creationId="{EFB4FF38-3E5F-4AED-8A40-79BB8E384D6E}"/>
          </ac:spMkLst>
        </pc:spChg>
        <pc:spChg chg="mod">
          <ac:chgData name="abcdee12@nate.com" userId="47ceb4100fd426b8" providerId="LiveId" clId="{68E7E1A0-9E63-44E7-B1A3-C28E635A0F59}" dt="2021-09-21T08:35:46.961" v="7557" actId="20577"/>
          <ac:spMkLst>
            <pc:docMk/>
            <pc:sldMk cId="979438938" sldId="276"/>
            <ac:spMk id="120" creationId="{FA3768E3-B2E2-48C2-8C35-C74140FD1021}"/>
          </ac:spMkLst>
        </pc:spChg>
        <pc:spChg chg="mod">
          <ac:chgData name="abcdee12@nate.com" userId="47ceb4100fd426b8" providerId="LiveId" clId="{68E7E1A0-9E63-44E7-B1A3-C28E635A0F59}" dt="2021-09-21T08:35:50.159" v="7558"/>
          <ac:spMkLst>
            <pc:docMk/>
            <pc:sldMk cId="979438938" sldId="276"/>
            <ac:spMk id="129" creationId="{7291B911-40D5-4652-8377-C17C4710161D}"/>
          </ac:spMkLst>
        </pc:spChg>
        <pc:spChg chg="mod">
          <ac:chgData name="abcdee12@nate.com" userId="47ceb4100fd426b8" providerId="LiveId" clId="{68E7E1A0-9E63-44E7-B1A3-C28E635A0F59}" dt="2021-09-21T08:34:38.836" v="7480" actId="20577"/>
          <ac:spMkLst>
            <pc:docMk/>
            <pc:sldMk cId="979438938" sldId="276"/>
            <ac:spMk id="132" creationId="{4579ED36-19B5-4BE5-99EC-D5784917832F}"/>
          </ac:spMkLst>
        </pc:spChg>
        <pc:spChg chg="del">
          <ac:chgData name="abcdee12@nate.com" userId="47ceb4100fd426b8" providerId="LiveId" clId="{68E7E1A0-9E63-44E7-B1A3-C28E635A0F59}" dt="2021-09-21T08:14:14.353" v="6699" actId="478"/>
          <ac:spMkLst>
            <pc:docMk/>
            <pc:sldMk cId="979438938" sldId="276"/>
            <ac:spMk id="141" creationId="{E0077303-7712-42AF-8C28-FF5524B51C98}"/>
          </ac:spMkLst>
        </pc:spChg>
        <pc:spChg chg="mod">
          <ac:chgData name="abcdee12@nate.com" userId="47ceb4100fd426b8" providerId="LiveId" clId="{68E7E1A0-9E63-44E7-B1A3-C28E635A0F59}" dt="2021-09-21T08:35:19.053" v="7519" actId="20577"/>
          <ac:spMkLst>
            <pc:docMk/>
            <pc:sldMk cId="979438938" sldId="276"/>
            <ac:spMk id="147" creationId="{2170FFFB-11C6-41BA-8341-9D36BA44B463}"/>
          </ac:spMkLst>
        </pc:spChg>
        <pc:spChg chg="mod">
          <ac:chgData name="abcdee12@nate.com" userId="47ceb4100fd426b8" providerId="LiveId" clId="{68E7E1A0-9E63-44E7-B1A3-C28E635A0F59}" dt="2021-09-21T08:34:42.923" v="7482" actId="6549"/>
          <ac:spMkLst>
            <pc:docMk/>
            <pc:sldMk cId="979438938" sldId="276"/>
            <ac:spMk id="150" creationId="{A6AA55BB-4DD3-4668-998A-78B4BB9F3915}"/>
          </ac:spMkLst>
        </pc:spChg>
        <pc:spChg chg="mod">
          <ac:chgData name="abcdee12@nate.com" userId="47ceb4100fd426b8" providerId="LiveId" clId="{68E7E1A0-9E63-44E7-B1A3-C28E635A0F59}" dt="2021-09-28T06:29:19.660" v="16499" actId="1035"/>
          <ac:spMkLst>
            <pc:docMk/>
            <pc:sldMk cId="979438938" sldId="276"/>
            <ac:spMk id="184" creationId="{700968FB-F64F-4228-9FAF-C5C2A7EE946D}"/>
          </ac:spMkLst>
        </pc:spChg>
        <pc:grpChg chg="del">
          <ac:chgData name="abcdee12@nate.com" userId="47ceb4100fd426b8" providerId="LiveId" clId="{68E7E1A0-9E63-44E7-B1A3-C28E635A0F59}" dt="2021-09-21T08:14:25.462" v="6705" actId="478"/>
          <ac:grpSpMkLst>
            <pc:docMk/>
            <pc:sldMk cId="979438938" sldId="276"/>
            <ac:grpSpMk id="12" creationId="{CA8F34D5-467E-4128-A22F-A4CBB549A523}"/>
          </ac:grpSpMkLst>
        </pc:grpChg>
        <pc:grpChg chg="del">
          <ac:chgData name="abcdee12@nate.com" userId="47ceb4100fd426b8" providerId="LiveId" clId="{68E7E1A0-9E63-44E7-B1A3-C28E635A0F59}" dt="2021-09-21T08:14:23.150" v="6704" actId="478"/>
          <ac:grpSpMkLst>
            <pc:docMk/>
            <pc:sldMk cId="979438938" sldId="276"/>
            <ac:grpSpMk id="17" creationId="{1F9A13C7-71FD-45B1-8C8B-56088140DB07}"/>
          </ac:grpSpMkLst>
        </pc:grpChg>
        <pc:grpChg chg="add del mod">
          <ac:chgData name="abcdee12@nate.com" userId="47ceb4100fd426b8" providerId="LiveId" clId="{68E7E1A0-9E63-44E7-B1A3-C28E635A0F59}" dt="2021-09-21T13:02:17.067" v="9023" actId="21"/>
          <ac:grpSpMkLst>
            <pc:docMk/>
            <pc:sldMk cId="979438938" sldId="276"/>
            <ac:grpSpMk id="63" creationId="{92325398-BBF2-494E-AE5E-3CC02323485A}"/>
          </ac:grpSpMkLst>
        </pc:grpChg>
        <pc:grpChg chg="mod">
          <ac:chgData name="abcdee12@nate.com" userId="47ceb4100fd426b8" providerId="LiveId" clId="{68E7E1A0-9E63-44E7-B1A3-C28E635A0F59}" dt="2021-09-21T13:01:51.096" v="8946"/>
          <ac:grpSpMkLst>
            <pc:docMk/>
            <pc:sldMk cId="979438938" sldId="276"/>
            <ac:grpSpMk id="65" creationId="{417AE154-C9BB-401D-B0AE-F13A9B4E30D8}"/>
          </ac:grpSpMkLst>
        </pc:grpChg>
        <pc:grpChg chg="mod">
          <ac:chgData name="abcdee12@nate.com" userId="47ceb4100fd426b8" providerId="LiveId" clId="{68E7E1A0-9E63-44E7-B1A3-C28E635A0F59}" dt="2021-09-21T13:01:51.096" v="8946"/>
          <ac:grpSpMkLst>
            <pc:docMk/>
            <pc:sldMk cId="979438938" sldId="276"/>
            <ac:grpSpMk id="66" creationId="{5E68F389-30CC-422F-BFE2-140118C048E3}"/>
          </ac:grpSpMkLst>
        </pc:grpChg>
        <pc:grpChg chg="add mod">
          <ac:chgData name="abcdee12@nate.com" userId="47ceb4100fd426b8" providerId="LiveId" clId="{68E7E1A0-9E63-44E7-B1A3-C28E635A0F59}" dt="2021-09-21T13:03:01.288" v="9125" actId="14100"/>
          <ac:grpSpMkLst>
            <pc:docMk/>
            <pc:sldMk cId="979438938" sldId="276"/>
            <ac:grpSpMk id="72" creationId="{4B057DAF-8609-41E1-98CC-3DCDB4424E9C}"/>
          </ac:grpSpMkLst>
        </pc:grpChg>
        <pc:grpChg chg="add del mod">
          <ac:chgData name="abcdee12@nate.com" userId="47ceb4100fd426b8" providerId="LiveId" clId="{68E7E1A0-9E63-44E7-B1A3-C28E635A0F59}" dt="2021-09-21T13:02:25.436" v="9025"/>
          <ac:grpSpMkLst>
            <pc:docMk/>
            <pc:sldMk cId="979438938" sldId="276"/>
            <ac:grpSpMk id="80" creationId="{A4F8A1DD-8C3C-4D5E-B93E-0014E7F6FEDC}"/>
          </ac:grpSpMkLst>
        </pc:grpChg>
        <pc:grpChg chg="mod">
          <ac:chgData name="abcdee12@nate.com" userId="47ceb4100fd426b8" providerId="LiveId" clId="{68E7E1A0-9E63-44E7-B1A3-C28E635A0F59}" dt="2021-09-21T13:02:23.995" v="9024"/>
          <ac:grpSpMkLst>
            <pc:docMk/>
            <pc:sldMk cId="979438938" sldId="276"/>
            <ac:grpSpMk id="82" creationId="{6EC71894-BAA7-41A0-A6E9-1ED74264F4F8}"/>
          </ac:grpSpMkLst>
        </pc:grpChg>
        <pc:grpChg chg="mod">
          <ac:chgData name="abcdee12@nate.com" userId="47ceb4100fd426b8" providerId="LiveId" clId="{68E7E1A0-9E63-44E7-B1A3-C28E635A0F59}" dt="2021-09-21T13:02:23.995" v="9024"/>
          <ac:grpSpMkLst>
            <pc:docMk/>
            <pc:sldMk cId="979438938" sldId="276"/>
            <ac:grpSpMk id="83" creationId="{A67E809E-A2F0-4969-9BE5-A34A565C8272}"/>
          </ac:grpSpMkLst>
        </pc:grpChg>
        <pc:grpChg chg="add mod">
          <ac:chgData name="abcdee12@nate.com" userId="47ceb4100fd426b8" providerId="LiveId" clId="{68E7E1A0-9E63-44E7-B1A3-C28E635A0F59}" dt="2021-09-21T13:02:56.810" v="9124" actId="1035"/>
          <ac:grpSpMkLst>
            <pc:docMk/>
            <pc:sldMk cId="979438938" sldId="276"/>
            <ac:grpSpMk id="89" creationId="{DB2EFB20-77FC-4F2E-BF93-4161EBA53E59}"/>
          </ac:grpSpMkLst>
        </pc:grpChg>
        <pc:grpChg chg="mod">
          <ac:chgData name="abcdee12@nate.com" userId="47ceb4100fd426b8" providerId="LiveId" clId="{68E7E1A0-9E63-44E7-B1A3-C28E635A0F59}" dt="2021-09-21T13:02:56.810" v="9124" actId="1035"/>
          <ac:grpSpMkLst>
            <pc:docMk/>
            <pc:sldMk cId="979438938" sldId="276"/>
            <ac:grpSpMk id="92" creationId="{E284C9D1-8814-4F6A-A194-0692523BBED2}"/>
          </ac:grpSpMkLst>
        </pc:grpChg>
        <pc:grpChg chg="mod">
          <ac:chgData name="abcdee12@nate.com" userId="47ceb4100fd426b8" providerId="LiveId" clId="{68E7E1A0-9E63-44E7-B1A3-C28E635A0F59}" dt="2021-09-21T08:14:35.319" v="6706"/>
          <ac:grpSpMkLst>
            <pc:docMk/>
            <pc:sldMk cId="979438938" sldId="276"/>
            <ac:grpSpMk id="101" creationId="{950BEE28-9A64-40E8-95CE-1862905B35E9}"/>
          </ac:grpSpMkLst>
        </pc:grpChg>
        <pc:grpChg chg="mod">
          <ac:chgData name="abcdee12@nate.com" userId="47ceb4100fd426b8" providerId="LiveId" clId="{68E7E1A0-9E63-44E7-B1A3-C28E635A0F59}" dt="2021-09-21T08:14:35.319" v="6706"/>
          <ac:grpSpMkLst>
            <pc:docMk/>
            <pc:sldMk cId="979438938" sldId="276"/>
            <ac:grpSpMk id="102" creationId="{E77650C7-4A10-4E9C-814A-318B3C0F9305}"/>
          </ac:grpSpMkLst>
        </pc:grpChg>
        <pc:grpChg chg="mod">
          <ac:chgData name="abcdee12@nate.com" userId="47ceb4100fd426b8" providerId="LiveId" clId="{68E7E1A0-9E63-44E7-B1A3-C28E635A0F59}" dt="2021-09-21T13:01:40.902" v="8944" actId="1038"/>
          <ac:grpSpMkLst>
            <pc:docMk/>
            <pc:sldMk cId="979438938" sldId="276"/>
            <ac:grpSpMk id="119" creationId="{BCC59A8B-7C7C-40B7-9A7E-B9D3EBD93020}"/>
          </ac:grpSpMkLst>
        </pc:grpChg>
        <pc:grpChg chg="mod">
          <ac:chgData name="abcdee12@nate.com" userId="47ceb4100fd426b8" providerId="LiveId" clId="{68E7E1A0-9E63-44E7-B1A3-C28E635A0F59}" dt="2021-09-21T13:01:40.902" v="8944" actId="1038"/>
          <ac:grpSpMkLst>
            <pc:docMk/>
            <pc:sldMk cId="979438938" sldId="276"/>
            <ac:grpSpMk id="128" creationId="{526B015F-91FE-4FE1-A245-0AED5213C696}"/>
          </ac:grpSpMkLst>
        </pc:grpChg>
        <pc:grpChg chg="mod">
          <ac:chgData name="abcdee12@nate.com" userId="47ceb4100fd426b8" providerId="LiveId" clId="{68E7E1A0-9E63-44E7-B1A3-C28E635A0F59}" dt="2021-09-21T13:01:40.902" v="8944" actId="1038"/>
          <ac:grpSpMkLst>
            <pc:docMk/>
            <pc:sldMk cId="979438938" sldId="276"/>
            <ac:grpSpMk id="146" creationId="{D604ECDF-9E5A-44F4-8AD4-C9F1B703F3F2}"/>
          </ac:grpSpMkLst>
        </pc:grpChg>
        <pc:grpChg chg="del mod">
          <ac:chgData name="abcdee12@nate.com" userId="47ceb4100fd426b8" providerId="LiveId" clId="{68E7E1A0-9E63-44E7-B1A3-C28E635A0F59}" dt="2021-09-21T13:01:50.792" v="8945" actId="478"/>
          <ac:grpSpMkLst>
            <pc:docMk/>
            <pc:sldMk cId="979438938" sldId="276"/>
            <ac:grpSpMk id="183" creationId="{EED24A06-45A4-48E4-AA84-4793D71DF2D6}"/>
          </ac:grpSpMkLst>
        </pc:grpChg>
        <pc:picChg chg="add del">
          <ac:chgData name="abcdee12@nate.com" userId="47ceb4100fd426b8" providerId="LiveId" clId="{68E7E1A0-9E63-44E7-B1A3-C28E635A0F59}" dt="2021-09-21T13:03:54.428" v="9130" actId="478"/>
          <ac:picMkLst>
            <pc:docMk/>
            <pc:sldMk cId="979438938" sldId="276"/>
            <ac:picMk id="3" creationId="{D03FB0EB-3CD8-4A0C-856D-EF878C8DD3D4}"/>
          </ac:picMkLst>
        </pc:picChg>
        <pc:picChg chg="add del mod modCrop">
          <ac:chgData name="abcdee12@nate.com" userId="47ceb4100fd426b8" providerId="LiveId" clId="{68E7E1A0-9E63-44E7-B1A3-C28E635A0F59}" dt="2021-09-21T13:03:39.945" v="9129" actId="478"/>
          <ac:picMkLst>
            <pc:docMk/>
            <pc:sldMk cId="979438938" sldId="276"/>
            <ac:picMk id="5" creationId="{F18466A2-7190-434F-8A5E-C7FD260BC860}"/>
          </ac:picMkLst>
        </pc:picChg>
        <pc:picChg chg="del">
          <ac:chgData name="abcdee12@nate.com" userId="47ceb4100fd426b8" providerId="LiveId" clId="{68E7E1A0-9E63-44E7-B1A3-C28E635A0F59}" dt="2021-09-21T08:12:29.249" v="6671" actId="478"/>
          <ac:picMkLst>
            <pc:docMk/>
            <pc:sldMk cId="979438938" sldId="276"/>
            <ac:picMk id="6" creationId="{26B90006-2456-474A-B2F7-315A04FA48B1}"/>
          </ac:picMkLst>
        </pc:picChg>
        <pc:picChg chg="add mod modCrop">
          <ac:chgData name="abcdee12@nate.com" userId="47ceb4100fd426b8" providerId="LiveId" clId="{68E7E1A0-9E63-44E7-B1A3-C28E635A0F59}" dt="2021-09-21T13:04:26.447" v="9140" actId="1076"/>
          <ac:picMkLst>
            <pc:docMk/>
            <pc:sldMk cId="979438938" sldId="276"/>
            <ac:picMk id="6" creationId="{D2A82CEB-9953-48E7-8846-F677BC06C087}"/>
          </ac:picMkLst>
        </pc:picChg>
        <pc:picChg chg="add del mod modCrop">
          <ac:chgData name="abcdee12@nate.com" userId="47ceb4100fd426b8" providerId="LiveId" clId="{68E7E1A0-9E63-44E7-B1A3-C28E635A0F59}" dt="2021-09-21T13:03:55.862" v="9131" actId="478"/>
          <ac:picMkLst>
            <pc:docMk/>
            <pc:sldMk cId="979438938" sldId="276"/>
            <ac:picMk id="9" creationId="{39A5265E-8A84-475D-AC1A-65B682463FCA}"/>
          </ac:picMkLst>
        </pc:picChg>
        <pc:picChg chg="del">
          <ac:chgData name="abcdee12@nate.com" userId="47ceb4100fd426b8" providerId="LiveId" clId="{68E7E1A0-9E63-44E7-B1A3-C28E635A0F59}" dt="2021-09-21T08:12:29.899" v="6672" actId="478"/>
          <ac:picMkLst>
            <pc:docMk/>
            <pc:sldMk cId="979438938" sldId="276"/>
            <ac:picMk id="10" creationId="{49E52BE2-2303-4991-8DB1-8E660079EC6B}"/>
          </ac:picMkLst>
        </pc:picChg>
        <pc:cxnChg chg="mod">
          <ac:chgData name="abcdee12@nate.com" userId="47ceb4100fd426b8" providerId="LiveId" clId="{68E7E1A0-9E63-44E7-B1A3-C28E635A0F59}" dt="2021-09-21T13:01:51.096" v="8946"/>
          <ac:cxnSpMkLst>
            <pc:docMk/>
            <pc:sldMk cId="979438938" sldId="276"/>
            <ac:cxnSpMk id="68" creationId="{82DE7440-476A-4A4D-A14B-849840AC168B}"/>
          </ac:cxnSpMkLst>
        </pc:cxnChg>
        <pc:cxnChg chg="mod">
          <ac:chgData name="abcdee12@nate.com" userId="47ceb4100fd426b8" providerId="LiveId" clId="{68E7E1A0-9E63-44E7-B1A3-C28E635A0F59}" dt="2021-09-21T13:01:51.096" v="8946"/>
          <ac:cxnSpMkLst>
            <pc:docMk/>
            <pc:sldMk cId="979438938" sldId="276"/>
            <ac:cxnSpMk id="69" creationId="{5BBB448F-BC6F-44C8-97A4-4E375DDC7CAC}"/>
          </ac:cxnSpMkLst>
        </pc:cxnChg>
        <pc:cxnChg chg="mod">
          <ac:chgData name="abcdee12@nate.com" userId="47ceb4100fd426b8" providerId="LiveId" clId="{68E7E1A0-9E63-44E7-B1A3-C28E635A0F59}" dt="2021-09-21T13:01:51.096" v="8946"/>
          <ac:cxnSpMkLst>
            <pc:docMk/>
            <pc:sldMk cId="979438938" sldId="276"/>
            <ac:cxnSpMk id="70" creationId="{3B097C58-01F9-4E6F-88B5-C95868476FEF}"/>
          </ac:cxnSpMkLst>
        </pc:cxnChg>
        <pc:cxnChg chg="mod">
          <ac:chgData name="abcdee12@nate.com" userId="47ceb4100fd426b8" providerId="LiveId" clId="{68E7E1A0-9E63-44E7-B1A3-C28E635A0F59}" dt="2021-09-21T13:01:51.096" v="8946"/>
          <ac:cxnSpMkLst>
            <pc:docMk/>
            <pc:sldMk cId="979438938" sldId="276"/>
            <ac:cxnSpMk id="71" creationId="{1AECF980-4CFF-4D14-8607-3BCA6217C253}"/>
          </ac:cxnSpMkLst>
        </pc:cxnChg>
        <pc:cxnChg chg="mod">
          <ac:chgData name="abcdee12@nate.com" userId="47ceb4100fd426b8" providerId="LiveId" clId="{68E7E1A0-9E63-44E7-B1A3-C28E635A0F59}" dt="2021-09-21T13:01:51.096" v="8946"/>
          <ac:cxnSpMkLst>
            <pc:docMk/>
            <pc:sldMk cId="979438938" sldId="276"/>
            <ac:cxnSpMk id="73" creationId="{B418911D-FD4D-49D4-90B2-122D790C3008}"/>
          </ac:cxnSpMkLst>
        </pc:cxnChg>
        <pc:cxnChg chg="mod">
          <ac:chgData name="abcdee12@nate.com" userId="47ceb4100fd426b8" providerId="LiveId" clId="{68E7E1A0-9E63-44E7-B1A3-C28E635A0F59}" dt="2021-09-21T13:01:40.902" v="8944" actId="1038"/>
          <ac:cxnSpMkLst>
            <pc:docMk/>
            <pc:sldMk cId="979438938" sldId="276"/>
            <ac:cxnSpMk id="75" creationId="{42290DF2-1435-4837-9BEC-94C5053A32CE}"/>
          </ac:cxnSpMkLst>
        </pc:cxnChg>
        <pc:cxnChg chg="mod">
          <ac:chgData name="abcdee12@nate.com" userId="47ceb4100fd426b8" providerId="LiveId" clId="{68E7E1A0-9E63-44E7-B1A3-C28E635A0F59}" dt="2021-09-21T13:01:40.902" v="8944" actId="1038"/>
          <ac:cxnSpMkLst>
            <pc:docMk/>
            <pc:sldMk cId="979438938" sldId="276"/>
            <ac:cxnSpMk id="76" creationId="{B31751C7-AD38-4939-BAB7-F56F318F3CC0}"/>
          </ac:cxnSpMkLst>
        </pc:cxnChg>
        <pc:cxnChg chg="mod">
          <ac:chgData name="abcdee12@nate.com" userId="47ceb4100fd426b8" providerId="LiveId" clId="{68E7E1A0-9E63-44E7-B1A3-C28E635A0F59}" dt="2021-09-21T13:01:51.096" v="8946"/>
          <ac:cxnSpMkLst>
            <pc:docMk/>
            <pc:sldMk cId="979438938" sldId="276"/>
            <ac:cxnSpMk id="78" creationId="{8278187E-6F68-4667-B852-0EF871C911A1}"/>
          </ac:cxnSpMkLst>
        </pc:cxnChg>
        <pc:cxnChg chg="mod">
          <ac:chgData name="abcdee12@nate.com" userId="47ceb4100fd426b8" providerId="LiveId" clId="{68E7E1A0-9E63-44E7-B1A3-C28E635A0F59}" dt="2021-09-21T13:01:51.096" v="8946"/>
          <ac:cxnSpMkLst>
            <pc:docMk/>
            <pc:sldMk cId="979438938" sldId="276"/>
            <ac:cxnSpMk id="79" creationId="{F3E5A947-87D5-4809-A524-71B451C23AAD}"/>
          </ac:cxnSpMkLst>
        </pc:cxnChg>
        <pc:cxnChg chg="mod">
          <ac:chgData name="abcdee12@nate.com" userId="47ceb4100fd426b8" providerId="LiveId" clId="{68E7E1A0-9E63-44E7-B1A3-C28E635A0F59}" dt="2021-09-21T13:02:23.995" v="9024"/>
          <ac:cxnSpMkLst>
            <pc:docMk/>
            <pc:sldMk cId="979438938" sldId="276"/>
            <ac:cxnSpMk id="86" creationId="{1C67C917-C42A-4580-BE61-FEF2C3444E63}"/>
          </ac:cxnSpMkLst>
        </pc:cxnChg>
        <pc:cxnChg chg="add mod">
          <ac:chgData name="abcdee12@nate.com" userId="47ceb4100fd426b8" providerId="LiveId" clId="{68E7E1A0-9E63-44E7-B1A3-C28E635A0F59}" dt="2021-09-21T13:02:56.810" v="9124" actId="1035"/>
          <ac:cxnSpMkLst>
            <pc:docMk/>
            <pc:sldMk cId="979438938" sldId="276"/>
            <ac:cxnSpMk id="87" creationId="{66F85073-A354-4139-99AE-C80A170BAC28}"/>
          </ac:cxnSpMkLst>
        </pc:cxnChg>
        <pc:cxnChg chg="mod">
          <ac:chgData name="abcdee12@nate.com" userId="47ceb4100fd426b8" providerId="LiveId" clId="{68E7E1A0-9E63-44E7-B1A3-C28E635A0F59}" dt="2021-09-21T13:02:23.995" v="9024"/>
          <ac:cxnSpMkLst>
            <pc:docMk/>
            <pc:sldMk cId="979438938" sldId="276"/>
            <ac:cxnSpMk id="88" creationId="{2BF83B6F-B805-44AE-9755-8396C9E9E4D4}"/>
          </ac:cxnSpMkLst>
        </pc:cxnChg>
        <pc:cxnChg chg="del">
          <ac:chgData name="abcdee12@nate.com" userId="47ceb4100fd426b8" providerId="LiveId" clId="{68E7E1A0-9E63-44E7-B1A3-C28E635A0F59}" dt="2021-09-21T08:14:19.715" v="6702" actId="478"/>
          <ac:cxnSpMkLst>
            <pc:docMk/>
            <pc:sldMk cId="979438938" sldId="276"/>
            <ac:cxnSpMk id="88" creationId="{DEDDC4D1-F5E4-4183-B1EE-B50DFA742C74}"/>
          </ac:cxnSpMkLst>
        </pc:cxnChg>
        <pc:cxnChg chg="mod">
          <ac:chgData name="abcdee12@nate.com" userId="47ceb4100fd426b8" providerId="LiveId" clId="{68E7E1A0-9E63-44E7-B1A3-C28E635A0F59}" dt="2021-09-21T13:02:23.995" v="9024"/>
          <ac:cxnSpMkLst>
            <pc:docMk/>
            <pc:sldMk cId="979438938" sldId="276"/>
            <ac:cxnSpMk id="91" creationId="{5F225B2A-3CFA-40A8-9F1F-2619148E3261}"/>
          </ac:cxnSpMkLst>
        </pc:cxnChg>
        <pc:cxnChg chg="del">
          <ac:chgData name="abcdee12@nate.com" userId="47ceb4100fd426b8" providerId="LiveId" clId="{68E7E1A0-9E63-44E7-B1A3-C28E635A0F59}" dt="2021-09-21T08:14:10.925" v="6698" actId="478"/>
          <ac:cxnSpMkLst>
            <pc:docMk/>
            <pc:sldMk cId="979438938" sldId="276"/>
            <ac:cxnSpMk id="91" creationId="{A1EFE2A0-BB4F-4B50-89C2-13256353B93A}"/>
          </ac:cxnSpMkLst>
        </pc:cxnChg>
        <pc:cxnChg chg="mod">
          <ac:chgData name="abcdee12@nate.com" userId="47ceb4100fd426b8" providerId="LiveId" clId="{68E7E1A0-9E63-44E7-B1A3-C28E635A0F59}" dt="2021-09-21T08:14:35.319" v="6706"/>
          <ac:cxnSpMkLst>
            <pc:docMk/>
            <pc:sldMk cId="979438938" sldId="276"/>
            <ac:cxnSpMk id="104" creationId="{6AB45261-6A7F-456F-95B2-AEA4F74F0268}"/>
          </ac:cxnSpMkLst>
        </pc:cxnChg>
        <pc:cxnChg chg="mod">
          <ac:chgData name="abcdee12@nate.com" userId="47ceb4100fd426b8" providerId="LiveId" clId="{68E7E1A0-9E63-44E7-B1A3-C28E635A0F59}" dt="2021-09-21T08:14:35.319" v="6706"/>
          <ac:cxnSpMkLst>
            <pc:docMk/>
            <pc:sldMk cId="979438938" sldId="276"/>
            <ac:cxnSpMk id="105" creationId="{158E4980-56E9-4235-A083-C194CD5D0882}"/>
          </ac:cxnSpMkLst>
        </pc:cxnChg>
        <pc:cxnChg chg="mod">
          <ac:chgData name="abcdee12@nate.com" userId="47ceb4100fd426b8" providerId="LiveId" clId="{68E7E1A0-9E63-44E7-B1A3-C28E635A0F59}" dt="2021-09-21T08:14:35.319" v="6706"/>
          <ac:cxnSpMkLst>
            <pc:docMk/>
            <pc:sldMk cId="979438938" sldId="276"/>
            <ac:cxnSpMk id="106" creationId="{7B5AF398-F7DF-436E-9744-123418586E10}"/>
          </ac:cxnSpMkLst>
        </pc:cxnChg>
        <pc:cxnChg chg="mod">
          <ac:chgData name="abcdee12@nate.com" userId="47ceb4100fd426b8" providerId="LiveId" clId="{68E7E1A0-9E63-44E7-B1A3-C28E635A0F59}" dt="2021-09-21T08:14:35.319" v="6706"/>
          <ac:cxnSpMkLst>
            <pc:docMk/>
            <pc:sldMk cId="979438938" sldId="276"/>
            <ac:cxnSpMk id="107" creationId="{B67F1CFB-6521-4774-800D-BC7622CECDDC}"/>
          </ac:cxnSpMkLst>
        </pc:cxnChg>
        <pc:cxnChg chg="mod">
          <ac:chgData name="abcdee12@nate.com" userId="47ceb4100fd426b8" providerId="LiveId" clId="{68E7E1A0-9E63-44E7-B1A3-C28E635A0F59}" dt="2021-09-21T13:02:23.995" v="9024"/>
          <ac:cxnSpMkLst>
            <pc:docMk/>
            <pc:sldMk cId="979438938" sldId="276"/>
            <ac:cxnSpMk id="108" creationId="{629D5F44-D704-4D11-B80E-3A4C4FAFB873}"/>
          </ac:cxnSpMkLst>
        </pc:cxnChg>
        <pc:cxnChg chg="del">
          <ac:chgData name="abcdee12@nate.com" userId="47ceb4100fd426b8" providerId="LiveId" clId="{68E7E1A0-9E63-44E7-B1A3-C28E635A0F59}" dt="2021-09-21T08:14:20.913" v="6703" actId="478"/>
          <ac:cxnSpMkLst>
            <pc:docMk/>
            <pc:sldMk cId="979438938" sldId="276"/>
            <ac:cxnSpMk id="137" creationId="{2888024B-EAF6-43BB-904A-919F433AE935}"/>
          </ac:cxnSpMkLst>
        </pc:cxnChg>
        <pc:cxnChg chg="del">
          <ac:chgData name="abcdee12@nate.com" userId="47ceb4100fd426b8" providerId="LiveId" clId="{68E7E1A0-9E63-44E7-B1A3-C28E635A0F59}" dt="2021-09-21T08:14:10.064" v="6697" actId="478"/>
          <ac:cxnSpMkLst>
            <pc:docMk/>
            <pc:sldMk cId="979438938" sldId="276"/>
            <ac:cxnSpMk id="140" creationId="{CA5A8705-EC78-46A1-846E-93549357F515}"/>
          </ac:cxnSpMkLst>
        </pc:cxnChg>
      </pc:sldChg>
      <pc:sldChg chg="addSp delSp modSp add mod">
        <pc:chgData name="abcdee12@nate.com" userId="47ceb4100fd426b8" providerId="LiveId" clId="{68E7E1A0-9E63-44E7-B1A3-C28E635A0F59}" dt="2021-09-28T07:55:47.186" v="20393"/>
        <pc:sldMkLst>
          <pc:docMk/>
          <pc:sldMk cId="2623795223" sldId="277"/>
        </pc:sldMkLst>
        <pc:spChg chg="mod">
          <ac:chgData name="abcdee12@nate.com" userId="47ceb4100fd426b8" providerId="LiveId" clId="{68E7E1A0-9E63-44E7-B1A3-C28E635A0F59}" dt="2021-09-28T07:55:47.186" v="20393"/>
          <ac:spMkLst>
            <pc:docMk/>
            <pc:sldMk cId="2623795223" sldId="277"/>
            <ac:spMk id="19" creationId="{00000000-0000-0000-0000-000000000000}"/>
          </ac:spMkLst>
        </pc:spChg>
        <pc:spChg chg="add mod ord">
          <ac:chgData name="abcdee12@nate.com" userId="47ceb4100fd426b8" providerId="LiveId" clId="{68E7E1A0-9E63-44E7-B1A3-C28E635A0F59}" dt="2021-09-21T13:12:43.149" v="9900" actId="1035"/>
          <ac:spMkLst>
            <pc:docMk/>
            <pc:sldMk cId="2623795223" sldId="277"/>
            <ac:spMk id="64" creationId="{060F182C-3E11-40D9-BCFF-E423BDDB9A95}"/>
          </ac:spMkLst>
        </pc:spChg>
        <pc:spChg chg="mod">
          <ac:chgData name="abcdee12@nate.com" userId="47ceb4100fd426b8" providerId="LiveId" clId="{68E7E1A0-9E63-44E7-B1A3-C28E635A0F59}" dt="2021-09-21T13:02:26.784" v="9026"/>
          <ac:spMkLst>
            <pc:docMk/>
            <pc:sldMk cId="2623795223" sldId="277"/>
            <ac:spMk id="70" creationId="{E3B7F866-6176-4F90-8058-E62AB80176AA}"/>
          </ac:spMkLst>
        </pc:spChg>
        <pc:spChg chg="mod">
          <ac:chgData name="abcdee12@nate.com" userId="47ceb4100fd426b8" providerId="LiveId" clId="{68E7E1A0-9E63-44E7-B1A3-C28E635A0F59}" dt="2021-09-21T13:02:26.784" v="9026"/>
          <ac:spMkLst>
            <pc:docMk/>
            <pc:sldMk cId="2623795223" sldId="277"/>
            <ac:spMk id="73" creationId="{A205C97C-7F44-4215-A689-E7096FB29547}"/>
          </ac:spMkLst>
        </pc:spChg>
        <pc:spChg chg="del">
          <ac:chgData name="abcdee12@nate.com" userId="47ceb4100fd426b8" providerId="LiveId" clId="{68E7E1A0-9E63-44E7-B1A3-C28E635A0F59}" dt="2021-09-21T12:59:01.832" v="8875" actId="478"/>
          <ac:spMkLst>
            <pc:docMk/>
            <pc:sldMk cId="2623795223" sldId="277"/>
            <ac:spMk id="74" creationId="{9A4A99C6-CE38-4838-A40E-28CDD749A076}"/>
          </ac:spMkLst>
        </pc:spChg>
        <pc:spChg chg="mod">
          <ac:chgData name="abcdee12@nate.com" userId="47ceb4100fd426b8" providerId="LiveId" clId="{68E7E1A0-9E63-44E7-B1A3-C28E635A0F59}" dt="2021-09-21T13:06:35.575" v="9384"/>
          <ac:spMkLst>
            <pc:docMk/>
            <pc:sldMk cId="2623795223" sldId="277"/>
            <ac:spMk id="83" creationId="{40CD898A-BACE-498C-904B-94281E98E848}"/>
          </ac:spMkLst>
        </pc:spChg>
        <pc:spChg chg="mod">
          <ac:chgData name="abcdee12@nate.com" userId="47ceb4100fd426b8" providerId="LiveId" clId="{68E7E1A0-9E63-44E7-B1A3-C28E635A0F59}" dt="2021-09-21T13:05:58.196" v="9162" actId="20577"/>
          <ac:spMkLst>
            <pc:docMk/>
            <pc:sldMk cId="2623795223" sldId="277"/>
            <ac:spMk id="88" creationId="{5E54A0B7-9602-4F62-B208-2AD1635C40A8}"/>
          </ac:spMkLst>
        </pc:spChg>
        <pc:spChg chg="mod">
          <ac:chgData name="abcdee12@nate.com" userId="47ceb4100fd426b8" providerId="LiveId" clId="{68E7E1A0-9E63-44E7-B1A3-C28E635A0F59}" dt="2021-09-21T13:08:36.122" v="9473" actId="20577"/>
          <ac:spMkLst>
            <pc:docMk/>
            <pc:sldMk cId="2623795223" sldId="277"/>
            <ac:spMk id="112" creationId="{0E1D42B2-A61E-4755-94E6-EDF1AB62F236}"/>
          </ac:spMkLst>
        </pc:spChg>
        <pc:spChg chg="mod">
          <ac:chgData name="abcdee12@nate.com" userId="47ceb4100fd426b8" providerId="LiveId" clId="{68E7E1A0-9E63-44E7-B1A3-C28E635A0F59}" dt="2021-09-21T13:05:36.152" v="9141"/>
          <ac:spMkLst>
            <pc:docMk/>
            <pc:sldMk cId="2623795223" sldId="277"/>
            <ac:spMk id="115" creationId="{D33A068F-09AB-4230-8654-EA8A808B3E53}"/>
          </ac:spMkLst>
        </pc:spChg>
        <pc:spChg chg="mod">
          <ac:chgData name="abcdee12@nate.com" userId="47ceb4100fd426b8" providerId="LiveId" clId="{68E7E1A0-9E63-44E7-B1A3-C28E635A0F59}" dt="2021-09-21T13:08:39.542" v="9474"/>
          <ac:spMkLst>
            <pc:docMk/>
            <pc:sldMk cId="2623795223" sldId="277"/>
            <ac:spMk id="139" creationId="{038FB61F-E07F-4D7C-899C-587A18F7C937}"/>
          </ac:spMkLst>
        </pc:spChg>
        <pc:spChg chg="mod">
          <ac:chgData name="abcdee12@nate.com" userId="47ceb4100fd426b8" providerId="LiveId" clId="{68E7E1A0-9E63-44E7-B1A3-C28E635A0F59}" dt="2021-09-21T13:08:55.269" v="9494" actId="20577"/>
          <ac:spMkLst>
            <pc:docMk/>
            <pc:sldMk cId="2623795223" sldId="277"/>
            <ac:spMk id="142" creationId="{27E0B179-881D-4D6E-96E6-DBD72698BE5E}"/>
          </ac:spMkLst>
        </pc:spChg>
        <pc:spChg chg="mod">
          <ac:chgData name="abcdee12@nate.com" userId="47ceb4100fd426b8" providerId="LiveId" clId="{68E7E1A0-9E63-44E7-B1A3-C28E635A0F59}" dt="2021-09-21T13:08:47.362" v="9478" actId="20577"/>
          <ac:spMkLst>
            <pc:docMk/>
            <pc:sldMk cId="2623795223" sldId="277"/>
            <ac:spMk id="157" creationId="{CE2E9DBF-63DF-401A-89CC-AC48D1BE1D3A}"/>
          </ac:spMkLst>
        </pc:spChg>
        <pc:spChg chg="mod">
          <ac:chgData name="abcdee12@nate.com" userId="47ceb4100fd426b8" providerId="LiveId" clId="{68E7E1A0-9E63-44E7-B1A3-C28E635A0F59}" dt="2021-09-21T13:10:12.781" v="9512" actId="20577"/>
          <ac:spMkLst>
            <pc:docMk/>
            <pc:sldMk cId="2623795223" sldId="277"/>
            <ac:spMk id="160" creationId="{FA5911A0-D8AB-4B67-ACA8-BCCD1D268CAC}"/>
          </ac:spMkLst>
        </pc:spChg>
        <pc:spChg chg="mod">
          <ac:chgData name="abcdee12@nate.com" userId="47ceb4100fd426b8" providerId="LiveId" clId="{68E7E1A0-9E63-44E7-B1A3-C28E635A0F59}" dt="2021-09-21T13:07:35.704" v="9425" actId="20577"/>
          <ac:spMkLst>
            <pc:docMk/>
            <pc:sldMk cId="2623795223" sldId="277"/>
            <ac:spMk id="169" creationId="{ABE3E37F-3FF3-41BF-B350-7574FCD312D6}"/>
          </ac:spMkLst>
        </pc:spChg>
        <pc:spChg chg="mod">
          <ac:chgData name="abcdee12@nate.com" userId="47ceb4100fd426b8" providerId="LiveId" clId="{68E7E1A0-9E63-44E7-B1A3-C28E635A0F59}" dt="2021-09-21T13:07:11.928" v="9405" actId="20577"/>
          <ac:spMkLst>
            <pc:docMk/>
            <pc:sldMk cId="2623795223" sldId="277"/>
            <ac:spMk id="172" creationId="{A3830FC2-342B-4164-87BE-439117B3443D}"/>
          </ac:spMkLst>
        </pc:spChg>
        <pc:spChg chg="mod">
          <ac:chgData name="abcdee12@nate.com" userId="47ceb4100fd426b8" providerId="LiveId" clId="{68E7E1A0-9E63-44E7-B1A3-C28E635A0F59}" dt="2021-09-28T06:27:53.549" v="16461" actId="122"/>
          <ac:spMkLst>
            <pc:docMk/>
            <pc:sldMk cId="2623795223" sldId="277"/>
            <ac:spMk id="184" creationId="{700968FB-F64F-4228-9FAF-C5C2A7EE946D}"/>
          </ac:spMkLst>
        </pc:spChg>
        <pc:spChg chg="mod">
          <ac:chgData name="abcdee12@nate.com" userId="47ceb4100fd426b8" providerId="LiveId" clId="{68E7E1A0-9E63-44E7-B1A3-C28E635A0F59}" dt="2021-09-21T13:12:09.871" v="9842"/>
          <ac:spMkLst>
            <pc:docMk/>
            <pc:sldMk cId="2623795223" sldId="277"/>
            <ac:spMk id="187" creationId="{D47D527B-C29A-40A7-BF09-7D17E7C4B0D9}"/>
          </ac:spMkLst>
        </pc:spChg>
        <pc:spChg chg="mod">
          <ac:chgData name="abcdee12@nate.com" userId="47ceb4100fd426b8" providerId="LiveId" clId="{68E7E1A0-9E63-44E7-B1A3-C28E635A0F59}" dt="2021-09-21T13:13:16.316" v="9944" actId="1035"/>
          <ac:spMkLst>
            <pc:docMk/>
            <pc:sldMk cId="2623795223" sldId="277"/>
            <ac:spMk id="190" creationId="{F39BFA7B-45EA-4712-810D-E52E8DB70972}"/>
          </ac:spMkLst>
        </pc:spChg>
        <pc:grpChg chg="add mod">
          <ac:chgData name="abcdee12@nate.com" userId="47ceb4100fd426b8" providerId="LiveId" clId="{68E7E1A0-9E63-44E7-B1A3-C28E635A0F59}" dt="2021-09-21T13:17:08.324" v="10004" actId="164"/>
          <ac:grpSpMkLst>
            <pc:docMk/>
            <pc:sldMk cId="2623795223" sldId="277"/>
            <ac:grpSpMk id="11" creationId="{FFF491DA-7904-492D-89CB-DC016D1B4D3E}"/>
          </ac:grpSpMkLst>
        </pc:grpChg>
        <pc:grpChg chg="add mod">
          <ac:chgData name="abcdee12@nate.com" userId="47ceb4100fd426b8" providerId="LiveId" clId="{68E7E1A0-9E63-44E7-B1A3-C28E635A0F59}" dt="2021-09-21T13:17:58.476" v="10015" actId="164"/>
          <ac:grpSpMkLst>
            <pc:docMk/>
            <pc:sldMk cId="2623795223" sldId="277"/>
            <ac:grpSpMk id="12" creationId="{A8877401-ED1C-43D5-A7C2-35C903E32B28}"/>
          </ac:grpSpMkLst>
        </pc:grpChg>
        <pc:grpChg chg="add mod">
          <ac:chgData name="abcdee12@nate.com" userId="47ceb4100fd426b8" providerId="LiveId" clId="{68E7E1A0-9E63-44E7-B1A3-C28E635A0F59}" dt="2021-09-21T13:18:53.130" v="10027" actId="1076"/>
          <ac:grpSpMkLst>
            <pc:docMk/>
            <pc:sldMk cId="2623795223" sldId="277"/>
            <ac:grpSpMk id="13" creationId="{84FE3AEC-9278-4CC3-B023-0A4237F88D9A}"/>
          </ac:grpSpMkLst>
        </pc:grpChg>
        <pc:grpChg chg="add del mod">
          <ac:chgData name="abcdee12@nate.com" userId="47ceb4100fd426b8" providerId="LiveId" clId="{68E7E1A0-9E63-44E7-B1A3-C28E635A0F59}" dt="2021-09-21T13:02:28.194" v="9027" actId="478"/>
          <ac:grpSpMkLst>
            <pc:docMk/>
            <pc:sldMk cId="2623795223" sldId="277"/>
            <ac:grpSpMk id="69" creationId="{D10B7FEE-D85A-4EDE-8EBA-5514E710381B}"/>
          </ac:grpSpMkLst>
        </pc:grpChg>
        <pc:grpChg chg="mod">
          <ac:chgData name="abcdee12@nate.com" userId="47ceb4100fd426b8" providerId="LiveId" clId="{68E7E1A0-9E63-44E7-B1A3-C28E635A0F59}" dt="2021-09-21T13:02:26.784" v="9026"/>
          <ac:grpSpMkLst>
            <pc:docMk/>
            <pc:sldMk cId="2623795223" sldId="277"/>
            <ac:grpSpMk id="71" creationId="{29FA9B3E-CA00-411A-897D-C741498BE5E4}"/>
          </ac:grpSpMkLst>
        </pc:grpChg>
        <pc:grpChg chg="mod">
          <ac:chgData name="abcdee12@nate.com" userId="47ceb4100fd426b8" providerId="LiveId" clId="{68E7E1A0-9E63-44E7-B1A3-C28E635A0F59}" dt="2021-09-21T13:02:26.784" v="9026"/>
          <ac:grpSpMkLst>
            <pc:docMk/>
            <pc:sldMk cId="2623795223" sldId="277"/>
            <ac:grpSpMk id="72" creationId="{FCF1AB09-C73D-4775-8FB8-64F402FED2D1}"/>
          </ac:grpSpMkLst>
        </pc:grpChg>
        <pc:grpChg chg="add mod">
          <ac:chgData name="abcdee12@nate.com" userId="47ceb4100fd426b8" providerId="LiveId" clId="{68E7E1A0-9E63-44E7-B1A3-C28E635A0F59}" dt="2021-09-21T13:12:31.280" v="9877" actId="1036"/>
          <ac:grpSpMkLst>
            <pc:docMk/>
            <pc:sldMk cId="2623795223" sldId="277"/>
            <ac:grpSpMk id="82" creationId="{D3511CC9-2F91-4977-8BAB-8361FA7B740F}"/>
          </ac:grpSpMkLst>
        </pc:grpChg>
        <pc:grpChg chg="mod">
          <ac:chgData name="abcdee12@nate.com" userId="47ceb4100fd426b8" providerId="LiveId" clId="{68E7E1A0-9E63-44E7-B1A3-C28E635A0F59}" dt="2021-09-21T13:05:36.152" v="9141"/>
          <ac:grpSpMkLst>
            <pc:docMk/>
            <pc:sldMk cId="2623795223" sldId="277"/>
            <ac:grpSpMk id="84" creationId="{872FD4D8-B595-418B-8FF2-509122035131}"/>
          </ac:grpSpMkLst>
        </pc:grpChg>
        <pc:grpChg chg="mod">
          <ac:chgData name="abcdee12@nate.com" userId="47ceb4100fd426b8" providerId="LiveId" clId="{68E7E1A0-9E63-44E7-B1A3-C28E635A0F59}" dt="2021-09-21T13:05:36.152" v="9141"/>
          <ac:grpSpMkLst>
            <pc:docMk/>
            <pc:sldMk cId="2623795223" sldId="277"/>
            <ac:grpSpMk id="86" creationId="{FF7B2530-059C-4F9B-85B2-EFD5BA97B091}"/>
          </ac:grpSpMkLst>
        </pc:grpChg>
        <pc:grpChg chg="del">
          <ac:chgData name="abcdee12@nate.com" userId="47ceb4100fd426b8" providerId="LiveId" clId="{68E7E1A0-9E63-44E7-B1A3-C28E635A0F59}" dt="2021-09-21T12:30:13.925" v="7749" actId="478"/>
          <ac:grpSpMkLst>
            <pc:docMk/>
            <pc:sldMk cId="2623795223" sldId="277"/>
            <ac:grpSpMk id="89" creationId="{DB2EFB20-77FC-4F2E-BF93-4161EBA53E59}"/>
          </ac:grpSpMkLst>
        </pc:grpChg>
        <pc:grpChg chg="del">
          <ac:chgData name="abcdee12@nate.com" userId="47ceb4100fd426b8" providerId="LiveId" clId="{68E7E1A0-9E63-44E7-B1A3-C28E635A0F59}" dt="2021-09-21T12:30:13.363" v="7748" actId="478"/>
          <ac:grpSpMkLst>
            <pc:docMk/>
            <pc:sldMk cId="2623795223" sldId="277"/>
            <ac:grpSpMk id="92" creationId="{E284C9D1-8814-4F6A-A194-0692523BBED2}"/>
          </ac:grpSpMkLst>
        </pc:grpChg>
        <pc:grpChg chg="add mod">
          <ac:chgData name="abcdee12@nate.com" userId="47ceb4100fd426b8" providerId="LiveId" clId="{68E7E1A0-9E63-44E7-B1A3-C28E635A0F59}" dt="2021-09-21T13:05:36.152" v="9141"/>
          <ac:grpSpMkLst>
            <pc:docMk/>
            <pc:sldMk cId="2623795223" sldId="277"/>
            <ac:grpSpMk id="111" creationId="{39F90AF3-FA16-4D3E-B69B-4BD9F928AD48}"/>
          </ac:grpSpMkLst>
        </pc:grpChg>
        <pc:grpChg chg="mod">
          <ac:chgData name="abcdee12@nate.com" userId="47ceb4100fd426b8" providerId="LiveId" clId="{68E7E1A0-9E63-44E7-B1A3-C28E635A0F59}" dt="2021-09-21T13:05:36.152" v="9141"/>
          <ac:grpSpMkLst>
            <pc:docMk/>
            <pc:sldMk cId="2623795223" sldId="277"/>
            <ac:grpSpMk id="113" creationId="{DF81CC66-0AB5-4425-BACF-0F0C9D2B2B24}"/>
          </ac:grpSpMkLst>
        </pc:grpChg>
        <pc:grpChg chg="mod">
          <ac:chgData name="abcdee12@nate.com" userId="47ceb4100fd426b8" providerId="LiveId" clId="{68E7E1A0-9E63-44E7-B1A3-C28E635A0F59}" dt="2021-09-21T13:05:36.152" v="9141"/>
          <ac:grpSpMkLst>
            <pc:docMk/>
            <pc:sldMk cId="2623795223" sldId="277"/>
            <ac:grpSpMk id="114" creationId="{F0ACB0F0-B97A-4582-9A86-BDB0D5076A39}"/>
          </ac:grpSpMkLst>
        </pc:grpChg>
        <pc:grpChg chg="del">
          <ac:chgData name="abcdee12@nate.com" userId="47ceb4100fd426b8" providerId="LiveId" clId="{68E7E1A0-9E63-44E7-B1A3-C28E635A0F59}" dt="2021-09-21T12:38:39.202" v="8234" actId="478"/>
          <ac:grpSpMkLst>
            <pc:docMk/>
            <pc:sldMk cId="2623795223" sldId="277"/>
            <ac:grpSpMk id="119" creationId="{BCC59A8B-7C7C-40B7-9A7E-B9D3EBD93020}"/>
          </ac:grpSpMkLst>
        </pc:grpChg>
        <pc:grpChg chg="del">
          <ac:chgData name="abcdee12@nate.com" userId="47ceb4100fd426b8" providerId="LiveId" clId="{68E7E1A0-9E63-44E7-B1A3-C28E635A0F59}" dt="2021-09-21T12:38:39.202" v="8234" actId="478"/>
          <ac:grpSpMkLst>
            <pc:docMk/>
            <pc:sldMk cId="2623795223" sldId="277"/>
            <ac:grpSpMk id="128" creationId="{526B015F-91FE-4FE1-A245-0AED5213C696}"/>
          </ac:grpSpMkLst>
        </pc:grpChg>
        <pc:grpChg chg="add mod">
          <ac:chgData name="abcdee12@nate.com" userId="47ceb4100fd426b8" providerId="LiveId" clId="{68E7E1A0-9E63-44E7-B1A3-C28E635A0F59}" dt="2021-09-21T13:05:36.152" v="9141"/>
          <ac:grpSpMkLst>
            <pc:docMk/>
            <pc:sldMk cId="2623795223" sldId="277"/>
            <ac:grpSpMk id="138" creationId="{3A01893B-C881-45BD-BF0A-148AB21DEA07}"/>
          </ac:grpSpMkLst>
        </pc:grpChg>
        <pc:grpChg chg="mod">
          <ac:chgData name="abcdee12@nate.com" userId="47ceb4100fd426b8" providerId="LiveId" clId="{68E7E1A0-9E63-44E7-B1A3-C28E635A0F59}" dt="2021-09-21T13:05:36.152" v="9141"/>
          <ac:grpSpMkLst>
            <pc:docMk/>
            <pc:sldMk cId="2623795223" sldId="277"/>
            <ac:grpSpMk id="140" creationId="{653B0F6F-6DFE-4D46-B153-D15880899AD7}"/>
          </ac:grpSpMkLst>
        </pc:grpChg>
        <pc:grpChg chg="mod">
          <ac:chgData name="abcdee12@nate.com" userId="47ceb4100fd426b8" providerId="LiveId" clId="{68E7E1A0-9E63-44E7-B1A3-C28E635A0F59}" dt="2021-09-21T13:05:36.152" v="9141"/>
          <ac:grpSpMkLst>
            <pc:docMk/>
            <pc:sldMk cId="2623795223" sldId="277"/>
            <ac:grpSpMk id="141" creationId="{E65B5992-02E6-4E83-9DB9-7D9408A2E7AD}"/>
          </ac:grpSpMkLst>
        </pc:grpChg>
        <pc:grpChg chg="del">
          <ac:chgData name="abcdee12@nate.com" userId="47ceb4100fd426b8" providerId="LiveId" clId="{68E7E1A0-9E63-44E7-B1A3-C28E635A0F59}" dt="2021-09-21T12:38:39.202" v="8234" actId="478"/>
          <ac:grpSpMkLst>
            <pc:docMk/>
            <pc:sldMk cId="2623795223" sldId="277"/>
            <ac:grpSpMk id="146" creationId="{D604ECDF-9E5A-44F4-8AD4-C9F1B703F3F2}"/>
          </ac:grpSpMkLst>
        </pc:grpChg>
        <pc:grpChg chg="add mod">
          <ac:chgData name="abcdee12@nate.com" userId="47ceb4100fd426b8" providerId="LiveId" clId="{68E7E1A0-9E63-44E7-B1A3-C28E635A0F59}" dt="2021-09-21T13:05:36.152" v="9141"/>
          <ac:grpSpMkLst>
            <pc:docMk/>
            <pc:sldMk cId="2623795223" sldId="277"/>
            <ac:grpSpMk id="156" creationId="{0A3852AB-B0A4-461A-B322-10524F0E0D0F}"/>
          </ac:grpSpMkLst>
        </pc:grpChg>
        <pc:grpChg chg="mod">
          <ac:chgData name="abcdee12@nate.com" userId="47ceb4100fd426b8" providerId="LiveId" clId="{68E7E1A0-9E63-44E7-B1A3-C28E635A0F59}" dt="2021-09-21T13:05:36.152" v="9141"/>
          <ac:grpSpMkLst>
            <pc:docMk/>
            <pc:sldMk cId="2623795223" sldId="277"/>
            <ac:grpSpMk id="158" creationId="{64048998-A836-4398-A9CA-53956150AD6A}"/>
          </ac:grpSpMkLst>
        </pc:grpChg>
        <pc:grpChg chg="mod">
          <ac:chgData name="abcdee12@nate.com" userId="47ceb4100fd426b8" providerId="LiveId" clId="{68E7E1A0-9E63-44E7-B1A3-C28E635A0F59}" dt="2021-09-21T13:05:36.152" v="9141"/>
          <ac:grpSpMkLst>
            <pc:docMk/>
            <pc:sldMk cId="2623795223" sldId="277"/>
            <ac:grpSpMk id="159" creationId="{9F432A6C-B0CD-4EE5-850F-3F20449D5FFA}"/>
          </ac:grpSpMkLst>
        </pc:grpChg>
        <pc:grpChg chg="add mod">
          <ac:chgData name="abcdee12@nate.com" userId="47ceb4100fd426b8" providerId="LiveId" clId="{68E7E1A0-9E63-44E7-B1A3-C28E635A0F59}" dt="2021-09-21T13:12:49.975" v="9929" actId="1036"/>
          <ac:grpSpMkLst>
            <pc:docMk/>
            <pc:sldMk cId="2623795223" sldId="277"/>
            <ac:grpSpMk id="168" creationId="{16E229F2-2D44-4A39-9337-4E088D17846E}"/>
          </ac:grpSpMkLst>
        </pc:grpChg>
        <pc:grpChg chg="mod">
          <ac:chgData name="abcdee12@nate.com" userId="47ceb4100fd426b8" providerId="LiveId" clId="{68E7E1A0-9E63-44E7-B1A3-C28E635A0F59}" dt="2021-09-21T13:05:36.152" v="9141"/>
          <ac:grpSpMkLst>
            <pc:docMk/>
            <pc:sldMk cId="2623795223" sldId="277"/>
            <ac:grpSpMk id="170" creationId="{348FE9EA-C8AE-4AAF-B3F6-865D16925592}"/>
          </ac:grpSpMkLst>
        </pc:grpChg>
        <pc:grpChg chg="mod">
          <ac:chgData name="abcdee12@nate.com" userId="47ceb4100fd426b8" providerId="LiveId" clId="{68E7E1A0-9E63-44E7-B1A3-C28E635A0F59}" dt="2021-09-21T13:05:36.152" v="9141"/>
          <ac:grpSpMkLst>
            <pc:docMk/>
            <pc:sldMk cId="2623795223" sldId="277"/>
            <ac:grpSpMk id="171" creationId="{9818744A-3576-417F-B114-555CE63514AE}"/>
          </ac:grpSpMkLst>
        </pc:grpChg>
        <pc:grpChg chg="add del mod">
          <ac:chgData name="abcdee12@nate.com" userId="47ceb4100fd426b8" providerId="LiveId" clId="{68E7E1A0-9E63-44E7-B1A3-C28E635A0F59}" dt="2021-09-21T13:12:51.564" v="9930" actId="478"/>
          <ac:grpSpMkLst>
            <pc:docMk/>
            <pc:sldMk cId="2623795223" sldId="277"/>
            <ac:grpSpMk id="180" creationId="{8DED1FA6-176F-49A8-A9BC-896ABEBFA64A}"/>
          </ac:grpSpMkLst>
        </pc:grpChg>
        <pc:grpChg chg="del">
          <ac:chgData name="abcdee12@nate.com" userId="47ceb4100fd426b8" providerId="LiveId" clId="{68E7E1A0-9E63-44E7-B1A3-C28E635A0F59}" dt="2021-09-21T12:30:23.451" v="7756" actId="478"/>
          <ac:grpSpMkLst>
            <pc:docMk/>
            <pc:sldMk cId="2623795223" sldId="277"/>
            <ac:grpSpMk id="183" creationId="{EED24A06-45A4-48E4-AA84-4793D71DF2D6}"/>
          </ac:grpSpMkLst>
        </pc:grpChg>
        <pc:grpChg chg="add mod">
          <ac:chgData name="abcdee12@nate.com" userId="47ceb4100fd426b8" providerId="LiveId" clId="{68E7E1A0-9E63-44E7-B1A3-C28E635A0F59}" dt="2021-09-21T13:13:19.552" v="9952" actId="1035"/>
          <ac:grpSpMkLst>
            <pc:docMk/>
            <pc:sldMk cId="2623795223" sldId="277"/>
            <ac:grpSpMk id="186" creationId="{7344F168-BA9A-4CDC-AEB0-BD87A291E36C}"/>
          </ac:grpSpMkLst>
        </pc:grpChg>
        <pc:grpChg chg="mod">
          <ac:chgData name="abcdee12@nate.com" userId="47ceb4100fd426b8" providerId="LiveId" clId="{68E7E1A0-9E63-44E7-B1A3-C28E635A0F59}" dt="2021-09-21T13:11:45.776" v="9766"/>
          <ac:grpSpMkLst>
            <pc:docMk/>
            <pc:sldMk cId="2623795223" sldId="277"/>
            <ac:grpSpMk id="188" creationId="{B9E6EED4-DADC-4FB1-9AEC-C6645BBC542E}"/>
          </ac:grpSpMkLst>
        </pc:grpChg>
        <pc:grpChg chg="mod">
          <ac:chgData name="abcdee12@nate.com" userId="47ceb4100fd426b8" providerId="LiveId" clId="{68E7E1A0-9E63-44E7-B1A3-C28E635A0F59}" dt="2021-09-21T13:11:45.776" v="9766"/>
          <ac:grpSpMkLst>
            <pc:docMk/>
            <pc:sldMk cId="2623795223" sldId="277"/>
            <ac:grpSpMk id="189" creationId="{82ED9877-D8D4-40C7-BDD5-D28D7BA3C3F3}"/>
          </ac:grpSpMkLst>
        </pc:grpChg>
        <pc:grpChg chg="add mod">
          <ac:chgData name="abcdee12@nate.com" userId="47ceb4100fd426b8" providerId="LiveId" clId="{68E7E1A0-9E63-44E7-B1A3-C28E635A0F59}" dt="2021-09-21T13:12:54.823" v="9931"/>
          <ac:grpSpMkLst>
            <pc:docMk/>
            <pc:sldMk cId="2623795223" sldId="277"/>
            <ac:grpSpMk id="196" creationId="{6FC5DE74-A76E-48EB-A6E1-E2F988AD89B4}"/>
          </ac:grpSpMkLst>
        </pc:grpChg>
        <pc:picChg chg="add mod ord modCrop">
          <ac:chgData name="abcdee12@nate.com" userId="47ceb4100fd426b8" providerId="LiveId" clId="{68E7E1A0-9E63-44E7-B1A3-C28E635A0F59}" dt="2021-09-24T12:46:08.159" v="12516" actId="1076"/>
          <ac:picMkLst>
            <pc:docMk/>
            <pc:sldMk cId="2623795223" sldId="277"/>
            <ac:picMk id="3" creationId="{90625054-46A0-47B2-99E2-C5BCBCB964E0}"/>
          </ac:picMkLst>
        </pc:picChg>
        <pc:picChg chg="del">
          <ac:chgData name="abcdee12@nate.com" userId="47ceb4100fd426b8" providerId="LiveId" clId="{68E7E1A0-9E63-44E7-B1A3-C28E635A0F59}" dt="2021-09-21T12:30:05.924" v="7747" actId="478"/>
          <ac:picMkLst>
            <pc:docMk/>
            <pc:sldMk cId="2623795223" sldId="277"/>
            <ac:picMk id="5" creationId="{F18466A2-7190-434F-8A5E-C7FD260BC860}"/>
          </ac:picMkLst>
        </pc:picChg>
        <pc:picChg chg="add mod modCrop">
          <ac:chgData name="abcdee12@nate.com" userId="47ceb4100fd426b8" providerId="LiveId" clId="{68E7E1A0-9E63-44E7-B1A3-C28E635A0F59}" dt="2021-09-21T13:17:50.626" v="10013" actId="732"/>
          <ac:picMkLst>
            <pc:docMk/>
            <pc:sldMk cId="2623795223" sldId="277"/>
            <ac:picMk id="6" creationId="{CFB57F44-B1B7-4DDE-8F78-571E1C9325C6}"/>
          </ac:picMkLst>
        </pc:picChg>
        <pc:picChg chg="del mod">
          <ac:chgData name="abcdee12@nate.com" userId="47ceb4100fd426b8" providerId="LiveId" clId="{68E7E1A0-9E63-44E7-B1A3-C28E635A0F59}" dt="2021-09-21T12:30:05.573" v="7746" actId="478"/>
          <ac:picMkLst>
            <pc:docMk/>
            <pc:sldMk cId="2623795223" sldId="277"/>
            <ac:picMk id="9" creationId="{39A5265E-8A84-475D-AC1A-65B682463FCA}"/>
          </ac:picMkLst>
        </pc:picChg>
        <pc:picChg chg="add mod modCrop">
          <ac:chgData name="abcdee12@nate.com" userId="47ceb4100fd426b8" providerId="LiveId" clId="{68E7E1A0-9E63-44E7-B1A3-C28E635A0F59}" dt="2021-09-21T13:16:46.001" v="9997" actId="732"/>
          <ac:picMkLst>
            <pc:docMk/>
            <pc:sldMk cId="2623795223" sldId="277"/>
            <ac:picMk id="10" creationId="{96B15B2F-CD4B-4DBE-83D1-1D8AC65B4FE6}"/>
          </ac:picMkLst>
        </pc:picChg>
        <pc:picChg chg="add del">
          <ac:chgData name="abcdee12@nate.com" userId="47ceb4100fd426b8" providerId="LiveId" clId="{68E7E1A0-9E63-44E7-B1A3-C28E635A0F59}" dt="2021-09-21T13:20:19.422" v="10040" actId="478"/>
          <ac:picMkLst>
            <pc:docMk/>
            <pc:sldMk cId="2623795223" sldId="277"/>
            <ac:picMk id="15" creationId="{37BAB30C-219B-4E3E-9FFB-D6E2CF58561F}"/>
          </ac:picMkLst>
        </pc:picChg>
        <pc:picChg chg="add mod modCrop">
          <ac:chgData name="abcdee12@nate.com" userId="47ceb4100fd426b8" providerId="LiveId" clId="{68E7E1A0-9E63-44E7-B1A3-C28E635A0F59}" dt="2021-09-21T13:17:08.324" v="10004" actId="164"/>
          <ac:picMkLst>
            <pc:docMk/>
            <pc:sldMk cId="2623795223" sldId="277"/>
            <ac:picMk id="201" creationId="{FB9990C9-0F16-427C-83C5-A4A9E4988139}"/>
          </ac:picMkLst>
        </pc:picChg>
        <pc:picChg chg="add mod modCrop">
          <ac:chgData name="abcdee12@nate.com" userId="47ceb4100fd426b8" providerId="LiveId" clId="{68E7E1A0-9E63-44E7-B1A3-C28E635A0F59}" dt="2021-09-21T13:18:40.671" v="10023" actId="1076"/>
          <ac:picMkLst>
            <pc:docMk/>
            <pc:sldMk cId="2623795223" sldId="277"/>
            <ac:picMk id="202" creationId="{20FA1618-CE53-4DDE-BA9C-4CE5EC599479}"/>
          </ac:picMkLst>
        </pc:picChg>
        <pc:cxnChg chg="del">
          <ac:chgData name="abcdee12@nate.com" userId="47ceb4100fd426b8" providerId="LiveId" clId="{68E7E1A0-9E63-44E7-B1A3-C28E635A0F59}" dt="2021-09-21T12:58:52.921" v="8873" actId="478"/>
          <ac:cxnSpMkLst>
            <pc:docMk/>
            <pc:sldMk cId="2623795223" sldId="277"/>
            <ac:cxnSpMk id="75" creationId="{42290DF2-1435-4837-9BEC-94C5053A32CE}"/>
          </ac:cxnSpMkLst>
        </pc:cxnChg>
        <pc:cxnChg chg="del">
          <ac:chgData name="abcdee12@nate.com" userId="47ceb4100fd426b8" providerId="LiveId" clId="{68E7E1A0-9E63-44E7-B1A3-C28E635A0F59}" dt="2021-09-21T12:58:55.224" v="8874" actId="478"/>
          <ac:cxnSpMkLst>
            <pc:docMk/>
            <pc:sldMk cId="2623795223" sldId="277"/>
            <ac:cxnSpMk id="76" creationId="{B31751C7-AD38-4939-BAB7-F56F318F3CC0}"/>
          </ac:cxnSpMkLst>
        </pc:cxnChg>
        <pc:cxnChg chg="mod">
          <ac:chgData name="abcdee12@nate.com" userId="47ceb4100fd426b8" providerId="LiveId" clId="{68E7E1A0-9E63-44E7-B1A3-C28E635A0F59}" dt="2021-09-21T13:02:26.784" v="9026"/>
          <ac:cxnSpMkLst>
            <pc:docMk/>
            <pc:sldMk cId="2623795223" sldId="277"/>
            <ac:cxnSpMk id="78" creationId="{9519D341-6A93-4005-B711-9B6AEE95E780}"/>
          </ac:cxnSpMkLst>
        </pc:cxnChg>
        <pc:cxnChg chg="mod">
          <ac:chgData name="abcdee12@nate.com" userId="47ceb4100fd426b8" providerId="LiveId" clId="{68E7E1A0-9E63-44E7-B1A3-C28E635A0F59}" dt="2021-09-21T13:02:26.784" v="9026"/>
          <ac:cxnSpMkLst>
            <pc:docMk/>
            <pc:sldMk cId="2623795223" sldId="277"/>
            <ac:cxnSpMk id="79" creationId="{3A68B573-7958-4F6A-B03F-4FEC81E93F52}"/>
          </ac:cxnSpMkLst>
        </pc:cxnChg>
        <pc:cxnChg chg="mod">
          <ac:chgData name="abcdee12@nate.com" userId="47ceb4100fd426b8" providerId="LiveId" clId="{68E7E1A0-9E63-44E7-B1A3-C28E635A0F59}" dt="2021-09-21T13:02:26.784" v="9026"/>
          <ac:cxnSpMkLst>
            <pc:docMk/>
            <pc:sldMk cId="2623795223" sldId="277"/>
            <ac:cxnSpMk id="80" creationId="{57CFABAC-F664-4893-B139-129F6AAE0389}"/>
          </ac:cxnSpMkLst>
        </pc:cxnChg>
        <pc:cxnChg chg="mod">
          <ac:chgData name="abcdee12@nate.com" userId="47ceb4100fd426b8" providerId="LiveId" clId="{68E7E1A0-9E63-44E7-B1A3-C28E635A0F59}" dt="2021-09-21T13:02:26.784" v="9026"/>
          <ac:cxnSpMkLst>
            <pc:docMk/>
            <pc:sldMk cId="2623795223" sldId="277"/>
            <ac:cxnSpMk id="81" creationId="{F34B2F46-A732-44B2-A0F9-AEC1E342D005}"/>
          </ac:cxnSpMkLst>
        </pc:cxnChg>
        <pc:cxnChg chg="del">
          <ac:chgData name="abcdee12@nate.com" userId="47ceb4100fd426b8" providerId="LiveId" clId="{68E7E1A0-9E63-44E7-B1A3-C28E635A0F59}" dt="2021-09-21T12:30:22.088" v="7755" actId="478"/>
          <ac:cxnSpMkLst>
            <pc:docMk/>
            <pc:sldMk cId="2623795223" sldId="277"/>
            <ac:cxnSpMk id="87" creationId="{66F85073-A354-4139-99AE-C80A170BAC28}"/>
          </ac:cxnSpMkLst>
        </pc:cxnChg>
        <pc:cxnChg chg="mod">
          <ac:chgData name="abcdee12@nate.com" userId="47ceb4100fd426b8" providerId="LiveId" clId="{68E7E1A0-9E63-44E7-B1A3-C28E635A0F59}" dt="2021-09-21T13:05:36.152" v="9141"/>
          <ac:cxnSpMkLst>
            <pc:docMk/>
            <pc:sldMk cId="2623795223" sldId="277"/>
            <ac:cxnSpMk id="91" creationId="{C7D9418D-305D-4980-B0CC-7323D56D7CED}"/>
          </ac:cxnSpMkLst>
        </pc:cxnChg>
        <pc:cxnChg chg="mod">
          <ac:chgData name="abcdee12@nate.com" userId="47ceb4100fd426b8" providerId="LiveId" clId="{68E7E1A0-9E63-44E7-B1A3-C28E635A0F59}" dt="2021-09-21T13:05:36.152" v="9141"/>
          <ac:cxnSpMkLst>
            <pc:docMk/>
            <pc:sldMk cId="2623795223" sldId="277"/>
            <ac:cxnSpMk id="108" creationId="{68FCCF9C-586E-4622-B880-984D7B4ED6A3}"/>
          </ac:cxnSpMkLst>
        </pc:cxnChg>
        <pc:cxnChg chg="mod">
          <ac:chgData name="abcdee12@nate.com" userId="47ceb4100fd426b8" providerId="LiveId" clId="{68E7E1A0-9E63-44E7-B1A3-C28E635A0F59}" dt="2021-09-21T13:05:36.152" v="9141"/>
          <ac:cxnSpMkLst>
            <pc:docMk/>
            <pc:sldMk cId="2623795223" sldId="277"/>
            <ac:cxnSpMk id="109" creationId="{F9CC5BE9-EB4F-4E2E-9779-7DCE7BF27FF2}"/>
          </ac:cxnSpMkLst>
        </pc:cxnChg>
        <pc:cxnChg chg="mod">
          <ac:chgData name="abcdee12@nate.com" userId="47ceb4100fd426b8" providerId="LiveId" clId="{68E7E1A0-9E63-44E7-B1A3-C28E635A0F59}" dt="2021-09-21T13:05:36.152" v="9141"/>
          <ac:cxnSpMkLst>
            <pc:docMk/>
            <pc:sldMk cId="2623795223" sldId="277"/>
            <ac:cxnSpMk id="110" creationId="{EAB6A774-83BB-49D3-A568-D1A7E0CD76BB}"/>
          </ac:cxnSpMkLst>
        </pc:cxnChg>
        <pc:cxnChg chg="mod">
          <ac:chgData name="abcdee12@nate.com" userId="47ceb4100fd426b8" providerId="LiveId" clId="{68E7E1A0-9E63-44E7-B1A3-C28E635A0F59}" dt="2021-09-21T13:05:36.152" v="9141"/>
          <ac:cxnSpMkLst>
            <pc:docMk/>
            <pc:sldMk cId="2623795223" sldId="277"/>
            <ac:cxnSpMk id="116" creationId="{69445426-7B17-4E10-B76D-E77EAE42D279}"/>
          </ac:cxnSpMkLst>
        </pc:cxnChg>
        <pc:cxnChg chg="mod">
          <ac:chgData name="abcdee12@nate.com" userId="47ceb4100fd426b8" providerId="LiveId" clId="{68E7E1A0-9E63-44E7-B1A3-C28E635A0F59}" dt="2021-09-21T13:05:36.152" v="9141"/>
          <ac:cxnSpMkLst>
            <pc:docMk/>
            <pc:sldMk cId="2623795223" sldId="277"/>
            <ac:cxnSpMk id="117" creationId="{44C4E48A-6DCD-4587-8E81-0C94896E1C1C}"/>
          </ac:cxnSpMkLst>
        </pc:cxnChg>
        <pc:cxnChg chg="mod">
          <ac:chgData name="abcdee12@nate.com" userId="47ceb4100fd426b8" providerId="LiveId" clId="{68E7E1A0-9E63-44E7-B1A3-C28E635A0F59}" dt="2021-09-21T13:05:36.152" v="9141"/>
          <ac:cxnSpMkLst>
            <pc:docMk/>
            <pc:sldMk cId="2623795223" sldId="277"/>
            <ac:cxnSpMk id="118" creationId="{3F564F22-0633-4252-97B9-D15FD4AE0E21}"/>
          </ac:cxnSpMkLst>
        </pc:cxnChg>
        <pc:cxnChg chg="mod">
          <ac:chgData name="abcdee12@nate.com" userId="47ceb4100fd426b8" providerId="LiveId" clId="{68E7E1A0-9E63-44E7-B1A3-C28E635A0F59}" dt="2021-09-21T13:05:36.152" v="9141"/>
          <ac:cxnSpMkLst>
            <pc:docMk/>
            <pc:sldMk cId="2623795223" sldId="277"/>
            <ac:cxnSpMk id="137" creationId="{5A044947-B324-4F53-BAF4-551676B163E5}"/>
          </ac:cxnSpMkLst>
        </pc:cxnChg>
        <pc:cxnChg chg="mod">
          <ac:chgData name="abcdee12@nate.com" userId="47ceb4100fd426b8" providerId="LiveId" clId="{68E7E1A0-9E63-44E7-B1A3-C28E635A0F59}" dt="2021-09-21T13:05:36.152" v="9141"/>
          <ac:cxnSpMkLst>
            <pc:docMk/>
            <pc:sldMk cId="2623795223" sldId="277"/>
            <ac:cxnSpMk id="143" creationId="{CC90E1B1-77C1-4E9A-AC47-D10DFF5FCAAB}"/>
          </ac:cxnSpMkLst>
        </pc:cxnChg>
        <pc:cxnChg chg="mod">
          <ac:chgData name="abcdee12@nate.com" userId="47ceb4100fd426b8" providerId="LiveId" clId="{68E7E1A0-9E63-44E7-B1A3-C28E635A0F59}" dt="2021-09-21T13:05:36.152" v="9141"/>
          <ac:cxnSpMkLst>
            <pc:docMk/>
            <pc:sldMk cId="2623795223" sldId="277"/>
            <ac:cxnSpMk id="144" creationId="{A269500F-FC0E-49C5-9F32-D75A5FE930BE}"/>
          </ac:cxnSpMkLst>
        </pc:cxnChg>
        <pc:cxnChg chg="mod">
          <ac:chgData name="abcdee12@nate.com" userId="47ceb4100fd426b8" providerId="LiveId" clId="{68E7E1A0-9E63-44E7-B1A3-C28E635A0F59}" dt="2021-09-21T13:05:36.152" v="9141"/>
          <ac:cxnSpMkLst>
            <pc:docMk/>
            <pc:sldMk cId="2623795223" sldId="277"/>
            <ac:cxnSpMk id="145" creationId="{20BD4202-6522-4A6A-AA29-45A8B2E0CABC}"/>
          </ac:cxnSpMkLst>
        </pc:cxnChg>
        <pc:cxnChg chg="mod">
          <ac:chgData name="abcdee12@nate.com" userId="47ceb4100fd426b8" providerId="LiveId" clId="{68E7E1A0-9E63-44E7-B1A3-C28E635A0F59}" dt="2021-09-21T13:05:36.152" v="9141"/>
          <ac:cxnSpMkLst>
            <pc:docMk/>
            <pc:sldMk cId="2623795223" sldId="277"/>
            <ac:cxnSpMk id="155" creationId="{82B35479-5497-43D6-9874-94B7E846634E}"/>
          </ac:cxnSpMkLst>
        </pc:cxnChg>
        <pc:cxnChg chg="mod">
          <ac:chgData name="abcdee12@nate.com" userId="47ceb4100fd426b8" providerId="LiveId" clId="{68E7E1A0-9E63-44E7-B1A3-C28E635A0F59}" dt="2021-09-21T13:05:36.152" v="9141"/>
          <ac:cxnSpMkLst>
            <pc:docMk/>
            <pc:sldMk cId="2623795223" sldId="277"/>
            <ac:cxnSpMk id="161" creationId="{C01115A2-1F9D-4E8F-8FD7-80E1D197B9EC}"/>
          </ac:cxnSpMkLst>
        </pc:cxnChg>
        <pc:cxnChg chg="mod">
          <ac:chgData name="abcdee12@nate.com" userId="47ceb4100fd426b8" providerId="LiveId" clId="{68E7E1A0-9E63-44E7-B1A3-C28E635A0F59}" dt="2021-09-21T13:05:36.152" v="9141"/>
          <ac:cxnSpMkLst>
            <pc:docMk/>
            <pc:sldMk cId="2623795223" sldId="277"/>
            <ac:cxnSpMk id="162" creationId="{75D80791-083C-43A1-941D-48E23A531485}"/>
          </ac:cxnSpMkLst>
        </pc:cxnChg>
        <pc:cxnChg chg="mod">
          <ac:chgData name="abcdee12@nate.com" userId="47ceb4100fd426b8" providerId="LiveId" clId="{68E7E1A0-9E63-44E7-B1A3-C28E635A0F59}" dt="2021-09-21T13:05:36.152" v="9141"/>
          <ac:cxnSpMkLst>
            <pc:docMk/>
            <pc:sldMk cId="2623795223" sldId="277"/>
            <ac:cxnSpMk id="163" creationId="{E0279D77-F1BB-4EF1-AA31-7CD65C3E467F}"/>
          </ac:cxnSpMkLst>
        </pc:cxnChg>
        <pc:cxnChg chg="mod">
          <ac:chgData name="abcdee12@nate.com" userId="47ceb4100fd426b8" providerId="LiveId" clId="{68E7E1A0-9E63-44E7-B1A3-C28E635A0F59}" dt="2021-09-21T13:05:36.152" v="9141"/>
          <ac:cxnSpMkLst>
            <pc:docMk/>
            <pc:sldMk cId="2623795223" sldId="277"/>
            <ac:cxnSpMk id="164" creationId="{FBACE335-A171-4D21-BAC1-D5212E15769F}"/>
          </ac:cxnSpMkLst>
        </pc:cxnChg>
        <pc:cxnChg chg="add mod">
          <ac:chgData name="abcdee12@nate.com" userId="47ceb4100fd426b8" providerId="LiveId" clId="{68E7E1A0-9E63-44E7-B1A3-C28E635A0F59}" dt="2021-09-21T13:05:36.152" v="9141"/>
          <ac:cxnSpMkLst>
            <pc:docMk/>
            <pc:sldMk cId="2623795223" sldId="277"/>
            <ac:cxnSpMk id="165" creationId="{855094AA-D9A7-4B44-8876-088FBBCA736A}"/>
          </ac:cxnSpMkLst>
        </pc:cxnChg>
        <pc:cxnChg chg="add mod">
          <ac:chgData name="abcdee12@nate.com" userId="47ceb4100fd426b8" providerId="LiveId" clId="{68E7E1A0-9E63-44E7-B1A3-C28E635A0F59}" dt="2021-09-21T13:05:36.152" v="9141"/>
          <ac:cxnSpMkLst>
            <pc:docMk/>
            <pc:sldMk cId="2623795223" sldId="277"/>
            <ac:cxnSpMk id="166" creationId="{0CF852C0-A93B-41B5-AEAA-0BCDEE1F765B}"/>
          </ac:cxnSpMkLst>
        </pc:cxnChg>
        <pc:cxnChg chg="add del mod">
          <ac:chgData name="abcdee12@nate.com" userId="47ceb4100fd426b8" providerId="LiveId" clId="{68E7E1A0-9E63-44E7-B1A3-C28E635A0F59}" dt="2021-09-21T13:12:14.799" v="9843" actId="478"/>
          <ac:cxnSpMkLst>
            <pc:docMk/>
            <pc:sldMk cId="2623795223" sldId="277"/>
            <ac:cxnSpMk id="167" creationId="{E853FDF2-0FC7-4E9A-8BC7-19C899C05AEA}"/>
          </ac:cxnSpMkLst>
        </pc:cxnChg>
        <pc:cxnChg chg="mod">
          <ac:chgData name="abcdee12@nate.com" userId="47ceb4100fd426b8" providerId="LiveId" clId="{68E7E1A0-9E63-44E7-B1A3-C28E635A0F59}" dt="2021-09-21T13:05:36.152" v="9141"/>
          <ac:cxnSpMkLst>
            <pc:docMk/>
            <pc:sldMk cId="2623795223" sldId="277"/>
            <ac:cxnSpMk id="173" creationId="{A9138BD9-C4E8-4ACC-B7BD-6028FF23D66E}"/>
          </ac:cxnSpMkLst>
        </pc:cxnChg>
        <pc:cxnChg chg="mod">
          <ac:chgData name="abcdee12@nate.com" userId="47ceb4100fd426b8" providerId="LiveId" clId="{68E7E1A0-9E63-44E7-B1A3-C28E635A0F59}" dt="2021-09-21T13:05:36.152" v="9141"/>
          <ac:cxnSpMkLst>
            <pc:docMk/>
            <pc:sldMk cId="2623795223" sldId="277"/>
            <ac:cxnSpMk id="174" creationId="{0C6593F7-FE34-47B7-9248-5AC9BF1C2AF4}"/>
          </ac:cxnSpMkLst>
        </pc:cxnChg>
        <pc:cxnChg chg="mod">
          <ac:chgData name="abcdee12@nate.com" userId="47ceb4100fd426b8" providerId="LiveId" clId="{68E7E1A0-9E63-44E7-B1A3-C28E635A0F59}" dt="2021-09-21T13:05:36.152" v="9141"/>
          <ac:cxnSpMkLst>
            <pc:docMk/>
            <pc:sldMk cId="2623795223" sldId="277"/>
            <ac:cxnSpMk id="175" creationId="{0A63218D-9A36-433C-B127-B8891FF23D8E}"/>
          </ac:cxnSpMkLst>
        </pc:cxnChg>
        <pc:cxnChg chg="mod">
          <ac:chgData name="abcdee12@nate.com" userId="47ceb4100fd426b8" providerId="LiveId" clId="{68E7E1A0-9E63-44E7-B1A3-C28E635A0F59}" dt="2021-09-21T13:05:36.152" v="9141"/>
          <ac:cxnSpMkLst>
            <pc:docMk/>
            <pc:sldMk cId="2623795223" sldId="277"/>
            <ac:cxnSpMk id="176" creationId="{B6365CD2-56D2-413F-9667-F25888DE4B29}"/>
          </ac:cxnSpMkLst>
        </pc:cxnChg>
        <pc:cxnChg chg="mod">
          <ac:chgData name="abcdee12@nate.com" userId="47ceb4100fd426b8" providerId="LiveId" clId="{68E7E1A0-9E63-44E7-B1A3-C28E635A0F59}" dt="2021-09-21T13:05:36.152" v="9141"/>
          <ac:cxnSpMkLst>
            <pc:docMk/>
            <pc:sldMk cId="2623795223" sldId="277"/>
            <ac:cxnSpMk id="181" creationId="{EABF1770-1890-4658-B999-F955536EB852}"/>
          </ac:cxnSpMkLst>
        </pc:cxnChg>
        <pc:cxnChg chg="mod">
          <ac:chgData name="abcdee12@nate.com" userId="47ceb4100fd426b8" providerId="LiveId" clId="{68E7E1A0-9E63-44E7-B1A3-C28E635A0F59}" dt="2021-09-21T13:05:36.152" v="9141"/>
          <ac:cxnSpMkLst>
            <pc:docMk/>
            <pc:sldMk cId="2623795223" sldId="277"/>
            <ac:cxnSpMk id="182" creationId="{3B4A9149-03BC-4F8C-8285-495616229232}"/>
          </ac:cxnSpMkLst>
        </pc:cxnChg>
        <pc:cxnChg chg="mod">
          <ac:chgData name="abcdee12@nate.com" userId="47ceb4100fd426b8" providerId="LiveId" clId="{68E7E1A0-9E63-44E7-B1A3-C28E635A0F59}" dt="2021-09-21T13:05:36.152" v="9141"/>
          <ac:cxnSpMkLst>
            <pc:docMk/>
            <pc:sldMk cId="2623795223" sldId="277"/>
            <ac:cxnSpMk id="185" creationId="{D236F0B8-A621-43D0-9D4F-0752E0737EC0}"/>
          </ac:cxnSpMkLst>
        </pc:cxnChg>
        <pc:cxnChg chg="mod">
          <ac:chgData name="abcdee12@nate.com" userId="47ceb4100fd426b8" providerId="LiveId" clId="{68E7E1A0-9E63-44E7-B1A3-C28E635A0F59}" dt="2021-09-21T13:11:45.776" v="9766"/>
          <ac:cxnSpMkLst>
            <pc:docMk/>
            <pc:sldMk cId="2623795223" sldId="277"/>
            <ac:cxnSpMk id="191" creationId="{367DD29B-670B-4A5D-BB1D-FD34515D56D7}"/>
          </ac:cxnSpMkLst>
        </pc:cxnChg>
        <pc:cxnChg chg="mod">
          <ac:chgData name="abcdee12@nate.com" userId="47ceb4100fd426b8" providerId="LiveId" clId="{68E7E1A0-9E63-44E7-B1A3-C28E635A0F59}" dt="2021-09-21T13:11:45.776" v="9766"/>
          <ac:cxnSpMkLst>
            <pc:docMk/>
            <pc:sldMk cId="2623795223" sldId="277"/>
            <ac:cxnSpMk id="192" creationId="{F919EA13-85EE-4210-A1C2-A50E66688EED}"/>
          </ac:cxnSpMkLst>
        </pc:cxnChg>
        <pc:cxnChg chg="mod">
          <ac:chgData name="abcdee12@nate.com" userId="47ceb4100fd426b8" providerId="LiveId" clId="{68E7E1A0-9E63-44E7-B1A3-C28E635A0F59}" dt="2021-09-21T13:11:45.776" v="9766"/>
          <ac:cxnSpMkLst>
            <pc:docMk/>
            <pc:sldMk cId="2623795223" sldId="277"/>
            <ac:cxnSpMk id="193" creationId="{4D57567C-0AF3-45F4-A40B-3A291E9F7957}"/>
          </ac:cxnSpMkLst>
        </pc:cxnChg>
        <pc:cxnChg chg="mod">
          <ac:chgData name="abcdee12@nate.com" userId="47ceb4100fd426b8" providerId="LiveId" clId="{68E7E1A0-9E63-44E7-B1A3-C28E635A0F59}" dt="2021-09-21T13:11:45.776" v="9766"/>
          <ac:cxnSpMkLst>
            <pc:docMk/>
            <pc:sldMk cId="2623795223" sldId="277"/>
            <ac:cxnSpMk id="194" creationId="{822D9DB1-FC2B-441E-A0F7-97E0A9CDEE89}"/>
          </ac:cxnSpMkLst>
        </pc:cxnChg>
        <pc:cxnChg chg="add mod">
          <ac:chgData name="abcdee12@nate.com" userId="47ceb4100fd426b8" providerId="LiveId" clId="{68E7E1A0-9E63-44E7-B1A3-C28E635A0F59}" dt="2021-09-21T13:13:01.725" v="9932" actId="1076"/>
          <ac:cxnSpMkLst>
            <pc:docMk/>
            <pc:sldMk cId="2623795223" sldId="277"/>
            <ac:cxnSpMk id="195" creationId="{4EEAF1D9-3EAE-4962-A14C-AF154FDD633E}"/>
          </ac:cxnSpMkLst>
        </pc:cxnChg>
        <pc:cxnChg chg="mod">
          <ac:chgData name="abcdee12@nate.com" userId="47ceb4100fd426b8" providerId="LiveId" clId="{68E7E1A0-9E63-44E7-B1A3-C28E635A0F59}" dt="2021-09-21T13:12:54.823" v="9931"/>
          <ac:cxnSpMkLst>
            <pc:docMk/>
            <pc:sldMk cId="2623795223" sldId="277"/>
            <ac:cxnSpMk id="197" creationId="{95C0BD2F-C748-4E11-87F2-894C69949A95}"/>
          </ac:cxnSpMkLst>
        </pc:cxnChg>
        <pc:cxnChg chg="mod">
          <ac:chgData name="abcdee12@nate.com" userId="47ceb4100fd426b8" providerId="LiveId" clId="{68E7E1A0-9E63-44E7-B1A3-C28E635A0F59}" dt="2021-09-21T13:12:54.823" v="9931"/>
          <ac:cxnSpMkLst>
            <pc:docMk/>
            <pc:sldMk cId="2623795223" sldId="277"/>
            <ac:cxnSpMk id="198" creationId="{5E409674-7BB1-4B83-810A-FA3E0FA8699E}"/>
          </ac:cxnSpMkLst>
        </pc:cxnChg>
        <pc:cxnChg chg="mod">
          <ac:chgData name="abcdee12@nate.com" userId="47ceb4100fd426b8" providerId="LiveId" clId="{68E7E1A0-9E63-44E7-B1A3-C28E635A0F59}" dt="2021-09-21T13:12:54.823" v="9931"/>
          <ac:cxnSpMkLst>
            <pc:docMk/>
            <pc:sldMk cId="2623795223" sldId="277"/>
            <ac:cxnSpMk id="199" creationId="{E6C67DA2-BD76-4BA2-A6B3-1D707454BBAA}"/>
          </ac:cxnSpMkLst>
        </pc:cxnChg>
        <pc:cxnChg chg="add mod">
          <ac:chgData name="abcdee12@nate.com" userId="47ceb4100fd426b8" providerId="LiveId" clId="{68E7E1A0-9E63-44E7-B1A3-C28E635A0F59}" dt="2021-09-21T13:13:07.686" v="9935" actId="1076"/>
          <ac:cxnSpMkLst>
            <pc:docMk/>
            <pc:sldMk cId="2623795223" sldId="277"/>
            <ac:cxnSpMk id="200" creationId="{1974D65E-4A51-40F0-856B-F4395425F0E4}"/>
          </ac:cxnSpMkLst>
        </pc:cxnChg>
      </pc:sldChg>
      <pc:sldChg chg="addSp delSp modSp add mod">
        <pc:chgData name="abcdee12@nate.com" userId="47ceb4100fd426b8" providerId="LiveId" clId="{68E7E1A0-9E63-44E7-B1A3-C28E635A0F59}" dt="2021-09-28T07:55:28.203" v="20387" actId="20577"/>
        <pc:sldMkLst>
          <pc:docMk/>
          <pc:sldMk cId="3820956268" sldId="278"/>
        </pc:sldMkLst>
        <pc:spChg chg="del mod">
          <ac:chgData name="abcdee12@nate.com" userId="47ceb4100fd426b8" providerId="LiveId" clId="{68E7E1A0-9E63-44E7-B1A3-C28E635A0F59}" dt="2021-09-21T12:50:35.720" v="8644" actId="478"/>
          <ac:spMkLst>
            <pc:docMk/>
            <pc:sldMk cId="3820956268" sldId="278"/>
            <ac:spMk id="2" creationId="{00000000-0000-0000-0000-000000000000}"/>
          </ac:spMkLst>
        </pc:spChg>
        <pc:spChg chg="mod">
          <ac:chgData name="abcdee12@nate.com" userId="47ceb4100fd426b8" providerId="LiveId" clId="{68E7E1A0-9E63-44E7-B1A3-C28E635A0F59}" dt="2021-09-28T07:55:28.203" v="20387" actId="20577"/>
          <ac:spMkLst>
            <pc:docMk/>
            <pc:sldMk cId="3820956268" sldId="278"/>
            <ac:spMk id="19" creationId="{00000000-0000-0000-0000-000000000000}"/>
          </ac:spMkLst>
        </pc:spChg>
        <pc:spChg chg="add del mod">
          <ac:chgData name="abcdee12@nate.com" userId="47ceb4100fd426b8" providerId="LiveId" clId="{68E7E1A0-9E63-44E7-B1A3-C28E635A0F59}" dt="2021-09-21T12:50:34.613" v="8643"/>
          <ac:spMkLst>
            <pc:docMk/>
            <pc:sldMk cId="3820956268" sldId="278"/>
            <ac:spMk id="72" creationId="{237391A1-CDE9-49EB-94DF-5920F57F4FA5}"/>
          </ac:spMkLst>
        </pc:spChg>
        <pc:spChg chg="add mod ord">
          <ac:chgData name="abcdee12@nate.com" userId="47ceb4100fd426b8" providerId="LiveId" clId="{68E7E1A0-9E63-44E7-B1A3-C28E635A0F59}" dt="2021-09-21T12:50:53.785" v="8647" actId="170"/>
          <ac:spMkLst>
            <pc:docMk/>
            <pc:sldMk cId="3820956268" sldId="278"/>
            <ac:spMk id="73" creationId="{A826CA24-3F2A-4382-8CC9-04375BF905F8}"/>
          </ac:spMkLst>
        </pc:spChg>
        <pc:spChg chg="add del mod">
          <ac:chgData name="abcdee12@nate.com" userId="47ceb4100fd426b8" providerId="LiveId" clId="{68E7E1A0-9E63-44E7-B1A3-C28E635A0F59}" dt="2021-09-28T06:24:31.868" v="16226" actId="1035"/>
          <ac:spMkLst>
            <pc:docMk/>
            <pc:sldMk cId="3820956268" sldId="278"/>
            <ac:spMk id="184" creationId="{700968FB-F64F-4228-9FAF-C5C2A7EE946D}"/>
          </ac:spMkLst>
        </pc:spChg>
        <pc:grpChg chg="mod">
          <ac:chgData name="abcdee12@nate.com" userId="47ceb4100fd426b8" providerId="LiveId" clId="{68E7E1A0-9E63-44E7-B1A3-C28E635A0F59}" dt="2021-09-21T12:42:39.159" v="8335" actId="1037"/>
          <ac:grpSpMkLst>
            <pc:docMk/>
            <pc:sldMk cId="3820956268" sldId="278"/>
            <ac:grpSpMk id="4" creationId="{4A04A2DF-E7A3-4806-86EA-9B2307BF0D8B}"/>
          </ac:grpSpMkLst>
        </pc:grpChg>
        <pc:grpChg chg="mod">
          <ac:chgData name="abcdee12@nate.com" userId="47ceb4100fd426b8" providerId="LiveId" clId="{68E7E1A0-9E63-44E7-B1A3-C28E635A0F59}" dt="2021-09-21T12:42:39.159" v="8335" actId="1037"/>
          <ac:grpSpMkLst>
            <pc:docMk/>
            <pc:sldMk cId="3820956268" sldId="278"/>
            <ac:grpSpMk id="92" creationId="{E284C9D1-8814-4F6A-A194-0692523BBED2}"/>
          </ac:grpSpMkLst>
        </pc:grpChg>
        <pc:grpChg chg="mod">
          <ac:chgData name="abcdee12@nate.com" userId="47ceb4100fd426b8" providerId="LiveId" clId="{68E7E1A0-9E63-44E7-B1A3-C28E635A0F59}" dt="2021-09-21T12:42:39.159" v="8335" actId="1037"/>
          <ac:grpSpMkLst>
            <pc:docMk/>
            <pc:sldMk cId="3820956268" sldId="278"/>
            <ac:grpSpMk id="101" creationId="{8C1C4C99-AB11-42A8-ADDA-E9ECFAE90D4F}"/>
          </ac:grpSpMkLst>
        </pc:grpChg>
        <pc:grpChg chg="mod">
          <ac:chgData name="abcdee12@nate.com" userId="47ceb4100fd426b8" providerId="LiveId" clId="{68E7E1A0-9E63-44E7-B1A3-C28E635A0F59}" dt="2021-09-21T12:42:39.159" v="8335" actId="1037"/>
          <ac:grpSpMkLst>
            <pc:docMk/>
            <pc:sldMk cId="3820956268" sldId="278"/>
            <ac:grpSpMk id="185" creationId="{1B8EA594-A3BD-48CE-9494-D12AC8CAD163}"/>
          </ac:grpSpMkLst>
        </pc:grpChg>
        <pc:grpChg chg="mod">
          <ac:chgData name="abcdee12@nate.com" userId="47ceb4100fd426b8" providerId="LiveId" clId="{68E7E1A0-9E63-44E7-B1A3-C28E635A0F59}" dt="2021-09-21T12:44:14.852" v="8430" actId="1038"/>
          <ac:grpSpMkLst>
            <pc:docMk/>
            <pc:sldMk cId="3820956268" sldId="278"/>
            <ac:grpSpMk id="190" creationId="{E93FCF07-292B-46EB-B413-DBF620627C64}"/>
          </ac:grpSpMkLst>
        </pc:grpChg>
        <pc:picChg chg="mod">
          <ac:chgData name="abcdee12@nate.com" userId="47ceb4100fd426b8" providerId="LiveId" clId="{68E7E1A0-9E63-44E7-B1A3-C28E635A0F59}" dt="2021-09-21T12:42:49.607" v="8336" actId="14100"/>
          <ac:picMkLst>
            <pc:docMk/>
            <pc:sldMk cId="3820956268" sldId="278"/>
            <ac:picMk id="193" creationId="{529C5E8A-11EB-4DEE-9EAC-8B474AB67230}"/>
          </ac:picMkLst>
        </pc:picChg>
        <pc:cxnChg chg="mod">
          <ac:chgData name="abcdee12@nate.com" userId="47ceb4100fd426b8" providerId="LiveId" clId="{68E7E1A0-9E63-44E7-B1A3-C28E635A0F59}" dt="2021-09-21T12:42:39.159" v="8335" actId="1037"/>
          <ac:cxnSpMkLst>
            <pc:docMk/>
            <pc:sldMk cId="3820956268" sldId="278"/>
            <ac:cxnSpMk id="10" creationId="{6413BFF4-975D-4E00-9AA2-0F06887C3AAC}"/>
          </ac:cxnSpMkLst>
        </pc:cxnChg>
        <pc:cxnChg chg="mod">
          <ac:chgData name="abcdee12@nate.com" userId="47ceb4100fd426b8" providerId="LiveId" clId="{68E7E1A0-9E63-44E7-B1A3-C28E635A0F59}" dt="2021-09-21T12:42:39.159" v="8335" actId="1037"/>
          <ac:cxnSpMkLst>
            <pc:docMk/>
            <pc:sldMk cId="3820956268" sldId="278"/>
            <ac:cxnSpMk id="156" creationId="{1FD2CA9A-18C5-4CAA-BA10-0792356903D1}"/>
          </ac:cxnSpMkLst>
        </pc:cxnChg>
      </pc:sldChg>
      <pc:sldChg chg="addSp delSp modSp add mod">
        <pc:chgData name="abcdee12@nate.com" userId="47ceb4100fd426b8" providerId="LiveId" clId="{68E7E1A0-9E63-44E7-B1A3-C28E635A0F59}" dt="2021-09-28T07:55:33.525" v="20389" actId="20577"/>
        <pc:sldMkLst>
          <pc:docMk/>
          <pc:sldMk cId="1742472092" sldId="279"/>
        </pc:sldMkLst>
        <pc:spChg chg="mod">
          <ac:chgData name="abcdee12@nate.com" userId="47ceb4100fd426b8" providerId="LiveId" clId="{68E7E1A0-9E63-44E7-B1A3-C28E635A0F59}" dt="2021-09-28T07:55:33.525" v="20389" actId="20577"/>
          <ac:spMkLst>
            <pc:docMk/>
            <pc:sldMk cId="1742472092" sldId="279"/>
            <ac:spMk id="19" creationId="{00000000-0000-0000-0000-000000000000}"/>
          </ac:spMkLst>
        </pc:spChg>
        <pc:spChg chg="del mod">
          <ac:chgData name="abcdee12@nate.com" userId="47ceb4100fd426b8" providerId="LiveId" clId="{68E7E1A0-9E63-44E7-B1A3-C28E635A0F59}" dt="2021-09-21T12:50:59.224" v="8648" actId="478"/>
          <ac:spMkLst>
            <pc:docMk/>
            <pc:sldMk cId="1742472092" sldId="279"/>
            <ac:spMk id="74" creationId="{9A4A99C6-CE38-4838-A40E-28CDD749A076}"/>
          </ac:spMkLst>
        </pc:spChg>
        <pc:spChg chg="mod">
          <ac:chgData name="abcdee12@nate.com" userId="47ceb4100fd426b8" providerId="LiveId" clId="{68E7E1A0-9E63-44E7-B1A3-C28E635A0F59}" dt="2021-09-21T12:34:51.334" v="8070" actId="1037"/>
          <ac:spMkLst>
            <pc:docMk/>
            <pc:sldMk cId="1742472092" sldId="279"/>
            <ac:spMk id="77" creationId="{00000000-0000-0000-0000-000000000000}"/>
          </ac:spMkLst>
        </pc:spChg>
        <pc:spChg chg="mod">
          <ac:chgData name="abcdee12@nate.com" userId="47ceb4100fd426b8" providerId="LiveId" clId="{68E7E1A0-9E63-44E7-B1A3-C28E635A0F59}" dt="2021-09-21T12:34:11.180" v="7993" actId="1038"/>
          <ac:spMkLst>
            <pc:docMk/>
            <pc:sldMk cId="1742472092" sldId="279"/>
            <ac:spMk id="85" creationId="{00000000-0000-0000-0000-000000000000}"/>
          </ac:spMkLst>
        </pc:spChg>
        <pc:spChg chg="add mod ord">
          <ac:chgData name="abcdee12@nate.com" userId="47ceb4100fd426b8" providerId="LiveId" clId="{68E7E1A0-9E63-44E7-B1A3-C28E635A0F59}" dt="2021-09-21T12:51:06.772" v="8651" actId="170"/>
          <ac:spMkLst>
            <pc:docMk/>
            <pc:sldMk cId="1742472092" sldId="279"/>
            <ac:spMk id="110" creationId="{4A6948B7-2046-4651-8594-AB4578429877}"/>
          </ac:spMkLst>
        </pc:spChg>
        <pc:spChg chg="add del mod">
          <ac:chgData name="abcdee12@nate.com" userId="47ceb4100fd426b8" providerId="LiveId" clId="{68E7E1A0-9E63-44E7-B1A3-C28E635A0F59}" dt="2021-09-28T06:23:51.473" v="16182"/>
          <ac:spMkLst>
            <pc:docMk/>
            <pc:sldMk cId="1742472092" sldId="279"/>
            <ac:spMk id="111" creationId="{D3D82197-503A-4386-B6A8-207E3AE69F1F}"/>
          </ac:spMkLst>
        </pc:spChg>
        <pc:spChg chg="mod">
          <ac:chgData name="abcdee12@nate.com" userId="47ceb4100fd426b8" providerId="LiveId" clId="{68E7E1A0-9E63-44E7-B1A3-C28E635A0F59}" dt="2021-09-28T06:24:58.471" v="16250" actId="5793"/>
          <ac:spMkLst>
            <pc:docMk/>
            <pc:sldMk cId="1742472092" sldId="279"/>
            <ac:spMk id="184" creationId="{700968FB-F64F-4228-9FAF-C5C2A7EE946D}"/>
          </ac:spMkLst>
        </pc:spChg>
        <pc:spChg chg="mod">
          <ac:chgData name="abcdee12@nate.com" userId="47ceb4100fd426b8" providerId="LiveId" clId="{68E7E1A0-9E63-44E7-B1A3-C28E635A0F59}" dt="2021-09-21T12:35:47.552" v="8209" actId="1037"/>
          <ac:spMkLst>
            <pc:docMk/>
            <pc:sldMk cId="1742472092" sldId="279"/>
            <ac:spMk id="202" creationId="{684BBFDD-A872-45A9-B1A0-2933F5F0AF36}"/>
          </ac:spMkLst>
        </pc:spChg>
        <pc:grpChg chg="mod">
          <ac:chgData name="abcdee12@nate.com" userId="47ceb4100fd426b8" providerId="LiveId" clId="{68E7E1A0-9E63-44E7-B1A3-C28E635A0F59}" dt="2021-09-21T12:41:39.835" v="8320" actId="1037"/>
          <ac:grpSpMkLst>
            <pc:docMk/>
            <pc:sldMk cId="1742472092" sldId="279"/>
            <ac:grpSpMk id="4" creationId="{4A04A2DF-E7A3-4806-86EA-9B2307BF0D8B}"/>
          </ac:grpSpMkLst>
        </pc:grpChg>
        <pc:grpChg chg="mod">
          <ac:chgData name="abcdee12@nate.com" userId="47ceb4100fd426b8" providerId="LiveId" clId="{68E7E1A0-9E63-44E7-B1A3-C28E635A0F59}" dt="2021-09-21T12:35:11.999" v="8134" actId="1035"/>
          <ac:grpSpMkLst>
            <pc:docMk/>
            <pc:sldMk cId="1742472092" sldId="279"/>
            <ac:grpSpMk id="32" creationId="{7ED8CCFB-ED2C-4F4E-808E-18F75D78FF0A}"/>
          </ac:grpSpMkLst>
        </pc:grpChg>
        <pc:grpChg chg="mod">
          <ac:chgData name="abcdee12@nate.com" userId="47ceb4100fd426b8" providerId="LiveId" clId="{68E7E1A0-9E63-44E7-B1A3-C28E635A0F59}" dt="2021-09-21T12:36:11.155" v="8230" actId="1038"/>
          <ac:grpSpMkLst>
            <pc:docMk/>
            <pc:sldMk cId="1742472092" sldId="279"/>
            <ac:grpSpMk id="79" creationId="{7E0BFEBA-2A73-4A83-A820-1979CE6CFFAB}"/>
          </ac:grpSpMkLst>
        </pc:grpChg>
        <pc:grpChg chg="mod">
          <ac:chgData name="abcdee12@nate.com" userId="47ceb4100fd426b8" providerId="LiveId" clId="{68E7E1A0-9E63-44E7-B1A3-C28E635A0F59}" dt="2021-09-21T12:41:39.835" v="8320" actId="1037"/>
          <ac:grpSpMkLst>
            <pc:docMk/>
            <pc:sldMk cId="1742472092" sldId="279"/>
            <ac:grpSpMk id="92" creationId="{E284C9D1-8814-4F6A-A194-0692523BBED2}"/>
          </ac:grpSpMkLst>
        </pc:grpChg>
        <pc:grpChg chg="mod">
          <ac:chgData name="abcdee12@nate.com" userId="47ceb4100fd426b8" providerId="LiveId" clId="{68E7E1A0-9E63-44E7-B1A3-C28E635A0F59}" dt="2021-09-21T12:41:39.835" v="8320" actId="1037"/>
          <ac:grpSpMkLst>
            <pc:docMk/>
            <pc:sldMk cId="1742472092" sldId="279"/>
            <ac:grpSpMk id="119" creationId="{BCC59A8B-7C7C-40B7-9A7E-B9D3EBD93020}"/>
          </ac:grpSpMkLst>
        </pc:grpChg>
        <pc:grpChg chg="mod">
          <ac:chgData name="abcdee12@nate.com" userId="47ceb4100fd426b8" providerId="LiveId" clId="{68E7E1A0-9E63-44E7-B1A3-C28E635A0F59}" dt="2021-09-21T12:41:39.835" v="8320" actId="1037"/>
          <ac:grpSpMkLst>
            <pc:docMk/>
            <pc:sldMk cId="1742472092" sldId="279"/>
            <ac:grpSpMk id="128" creationId="{526B015F-91FE-4FE1-A245-0AED5213C696}"/>
          </ac:grpSpMkLst>
        </pc:grpChg>
        <pc:grpChg chg="mod">
          <ac:chgData name="abcdee12@nate.com" userId="47ceb4100fd426b8" providerId="LiveId" clId="{68E7E1A0-9E63-44E7-B1A3-C28E635A0F59}" dt="2021-09-21T12:41:39.835" v="8320" actId="1037"/>
          <ac:grpSpMkLst>
            <pc:docMk/>
            <pc:sldMk cId="1742472092" sldId="279"/>
            <ac:grpSpMk id="146" creationId="{D604ECDF-9E5A-44F4-8AD4-C9F1B703F3F2}"/>
          </ac:grpSpMkLst>
        </pc:grpChg>
        <pc:grpChg chg="mod">
          <ac:chgData name="abcdee12@nate.com" userId="47ceb4100fd426b8" providerId="LiveId" clId="{68E7E1A0-9E63-44E7-B1A3-C28E635A0F59}" dt="2021-09-21T12:41:39.835" v="8320" actId="1037"/>
          <ac:grpSpMkLst>
            <pc:docMk/>
            <pc:sldMk cId="1742472092" sldId="279"/>
            <ac:grpSpMk id="183" creationId="{EED24A06-45A4-48E4-AA84-4793D71DF2D6}"/>
          </ac:grpSpMkLst>
        </pc:grpChg>
        <pc:picChg chg="mod">
          <ac:chgData name="abcdee12@nate.com" userId="47ceb4100fd426b8" providerId="LiveId" clId="{68E7E1A0-9E63-44E7-B1A3-C28E635A0F59}" dt="2021-09-21T12:41:02.801" v="8252" actId="1076"/>
          <ac:picMkLst>
            <pc:docMk/>
            <pc:sldMk cId="1742472092" sldId="279"/>
            <ac:picMk id="5" creationId="{0446C268-BB00-4D5C-827C-F2AE47B82616}"/>
          </ac:picMkLst>
        </pc:picChg>
        <pc:picChg chg="mod">
          <ac:chgData name="abcdee12@nate.com" userId="47ceb4100fd426b8" providerId="LiveId" clId="{68E7E1A0-9E63-44E7-B1A3-C28E635A0F59}" dt="2021-09-21T12:35:40.275" v="8189" actId="1038"/>
          <ac:picMkLst>
            <pc:docMk/>
            <pc:sldMk cId="1742472092" sldId="279"/>
            <ac:picMk id="9" creationId="{6F5BBA14-77AD-423F-B946-E1CE9A11CFDC}"/>
          </ac:picMkLst>
        </pc:picChg>
        <pc:picChg chg="mod">
          <ac:chgData name="abcdee12@nate.com" userId="47ceb4100fd426b8" providerId="LiveId" clId="{68E7E1A0-9E63-44E7-B1A3-C28E635A0F59}" dt="2021-09-21T12:36:17.155" v="8231" actId="1076"/>
          <ac:picMkLst>
            <pc:docMk/>
            <pc:sldMk cId="1742472092" sldId="279"/>
            <ac:picMk id="17" creationId="{3E05E792-31E7-4F01-B671-C7FC2452BACF}"/>
          </ac:picMkLst>
        </pc:picChg>
        <pc:picChg chg="mod">
          <ac:chgData name="abcdee12@nate.com" userId="47ceb4100fd426b8" providerId="LiveId" clId="{68E7E1A0-9E63-44E7-B1A3-C28E635A0F59}" dt="2021-09-21T12:35:40.275" v="8189" actId="1038"/>
          <ac:picMkLst>
            <pc:docMk/>
            <pc:sldMk cId="1742472092" sldId="279"/>
            <ac:picMk id="35" creationId="{239E8919-B714-43E8-AAC9-7A5231380E50}"/>
          </ac:picMkLst>
        </pc:picChg>
        <pc:cxnChg chg="mod">
          <ac:chgData name="abcdee12@nate.com" userId="47ceb4100fd426b8" providerId="LiveId" clId="{68E7E1A0-9E63-44E7-B1A3-C28E635A0F59}" dt="2021-09-21T12:41:39.835" v="8320" actId="1037"/>
          <ac:cxnSpMkLst>
            <pc:docMk/>
            <pc:sldMk cId="1742472092" sldId="279"/>
            <ac:cxnSpMk id="75" creationId="{42290DF2-1435-4837-9BEC-94C5053A32CE}"/>
          </ac:cxnSpMkLst>
        </pc:cxnChg>
        <pc:cxnChg chg="mod">
          <ac:chgData name="abcdee12@nate.com" userId="47ceb4100fd426b8" providerId="LiveId" clId="{68E7E1A0-9E63-44E7-B1A3-C28E635A0F59}" dt="2021-09-21T12:41:39.835" v="8320" actId="1037"/>
          <ac:cxnSpMkLst>
            <pc:docMk/>
            <pc:sldMk cId="1742472092" sldId="279"/>
            <ac:cxnSpMk id="76" creationId="{B31751C7-AD38-4939-BAB7-F56F318F3CC0}"/>
          </ac:cxnSpMkLst>
        </pc:cxnChg>
        <pc:cxnChg chg="mod">
          <ac:chgData name="abcdee12@nate.com" userId="47ceb4100fd426b8" providerId="LiveId" clId="{68E7E1A0-9E63-44E7-B1A3-C28E635A0F59}" dt="2021-09-21T12:41:39.835" v="8320" actId="1037"/>
          <ac:cxnSpMkLst>
            <pc:docMk/>
            <pc:sldMk cId="1742472092" sldId="279"/>
            <ac:cxnSpMk id="144" creationId="{C6043D9B-B889-4338-99E8-8F2584BC9A2A}"/>
          </ac:cxnSpMkLst>
        </pc:cxnChg>
        <pc:cxnChg chg="mod">
          <ac:chgData name="abcdee12@nate.com" userId="47ceb4100fd426b8" providerId="LiveId" clId="{68E7E1A0-9E63-44E7-B1A3-C28E635A0F59}" dt="2021-09-21T12:35:35.621" v="8183" actId="1036"/>
          <ac:cxnSpMkLst>
            <pc:docMk/>
            <pc:sldMk cId="1742472092" sldId="279"/>
            <ac:cxnSpMk id="145" creationId="{67F5B5D9-7ECA-4D6E-84B7-EBEC2BFFA6E0}"/>
          </ac:cxnSpMkLst>
        </pc:cxnChg>
        <pc:cxnChg chg="mod">
          <ac:chgData name="abcdee12@nate.com" userId="47ceb4100fd426b8" providerId="LiveId" clId="{68E7E1A0-9E63-44E7-B1A3-C28E635A0F59}" dt="2021-09-21T12:35:35.621" v="8183" actId="1036"/>
          <ac:cxnSpMkLst>
            <pc:docMk/>
            <pc:sldMk cId="1742472092" sldId="279"/>
            <ac:cxnSpMk id="155" creationId="{141FA970-1D37-445F-9E97-9A6F15508F97}"/>
          </ac:cxnSpMkLst>
        </pc:cxnChg>
        <pc:cxnChg chg="mod">
          <ac:chgData name="abcdee12@nate.com" userId="47ceb4100fd426b8" providerId="LiveId" clId="{68E7E1A0-9E63-44E7-B1A3-C28E635A0F59}" dt="2021-09-21T12:34:35.765" v="8024" actId="1037"/>
          <ac:cxnSpMkLst>
            <pc:docMk/>
            <pc:sldMk cId="1742472092" sldId="279"/>
            <ac:cxnSpMk id="156" creationId="{23A3E2E4-13EE-4C37-A937-517733401466}"/>
          </ac:cxnSpMkLst>
        </pc:cxnChg>
      </pc:sldChg>
      <pc:sldChg chg="addSp delSp modSp add mod">
        <pc:chgData name="abcdee12@nate.com" userId="47ceb4100fd426b8" providerId="LiveId" clId="{68E7E1A0-9E63-44E7-B1A3-C28E635A0F59}" dt="2021-09-28T07:55:50.193" v="20394"/>
        <pc:sldMkLst>
          <pc:docMk/>
          <pc:sldMk cId="3484051425" sldId="280"/>
        </pc:sldMkLst>
        <pc:spChg chg="mod">
          <ac:chgData name="abcdee12@nate.com" userId="47ceb4100fd426b8" providerId="LiveId" clId="{68E7E1A0-9E63-44E7-B1A3-C28E635A0F59}" dt="2021-09-28T07:55:50.193" v="20394"/>
          <ac:spMkLst>
            <pc:docMk/>
            <pc:sldMk cId="3484051425" sldId="280"/>
            <ac:spMk id="19" creationId="{00000000-0000-0000-0000-000000000000}"/>
          </ac:spMkLst>
        </pc:spChg>
        <pc:spChg chg="mod">
          <ac:chgData name="abcdee12@nate.com" userId="47ceb4100fd426b8" providerId="LiveId" clId="{68E7E1A0-9E63-44E7-B1A3-C28E635A0F59}" dt="2021-09-21T13:20:14.419" v="10038" actId="1076"/>
          <ac:spMkLst>
            <pc:docMk/>
            <pc:sldMk cId="3484051425" sldId="280"/>
            <ac:spMk id="64" creationId="{060F182C-3E11-40D9-BCFF-E423BDDB9A95}"/>
          </ac:spMkLst>
        </pc:spChg>
        <pc:spChg chg="add del mod">
          <ac:chgData name="abcdee12@nate.com" userId="47ceb4100fd426b8" providerId="LiveId" clId="{68E7E1A0-9E63-44E7-B1A3-C28E635A0F59}" dt="2021-09-28T06:28:51.564" v="16476" actId="478"/>
          <ac:spMkLst>
            <pc:docMk/>
            <pc:sldMk cId="3484051425" sldId="280"/>
            <ac:spMk id="76" creationId="{CB531BFF-8317-4A39-9C1F-BCEBC4905F4E}"/>
          </ac:spMkLst>
        </pc:spChg>
        <pc:spChg chg="mod">
          <ac:chgData name="abcdee12@nate.com" userId="47ceb4100fd426b8" providerId="LiveId" clId="{68E7E1A0-9E63-44E7-B1A3-C28E635A0F59}" dt="2021-09-21T13:32:55.380" v="11380" actId="20577"/>
          <ac:spMkLst>
            <pc:docMk/>
            <pc:sldMk cId="3484051425" sldId="280"/>
            <ac:spMk id="80" creationId="{5D396CEC-11C4-421C-80A4-2E56805E0EBA}"/>
          </ac:spMkLst>
        </pc:spChg>
        <pc:spChg chg="mod">
          <ac:chgData name="abcdee12@nate.com" userId="47ceb4100fd426b8" providerId="LiveId" clId="{68E7E1A0-9E63-44E7-B1A3-C28E635A0F59}" dt="2021-09-21T13:26:43.342" v="10868"/>
          <ac:spMkLst>
            <pc:docMk/>
            <pc:sldMk cId="3484051425" sldId="280"/>
            <ac:spMk id="83" creationId="{40CD898A-BACE-498C-904B-94281E98E848}"/>
          </ac:spMkLst>
        </pc:spChg>
        <pc:spChg chg="mod">
          <ac:chgData name="abcdee12@nate.com" userId="47ceb4100fd426b8" providerId="LiveId" clId="{68E7E1A0-9E63-44E7-B1A3-C28E635A0F59}" dt="2021-09-21T13:26:19.813" v="10815" actId="20577"/>
          <ac:spMkLst>
            <pc:docMk/>
            <pc:sldMk cId="3484051425" sldId="280"/>
            <ac:spMk id="88" creationId="{5E54A0B7-9602-4F62-B208-2AD1635C40A8}"/>
          </ac:spMkLst>
        </pc:spChg>
        <pc:spChg chg="mod">
          <ac:chgData name="abcdee12@nate.com" userId="47ceb4100fd426b8" providerId="LiveId" clId="{68E7E1A0-9E63-44E7-B1A3-C28E635A0F59}" dt="2021-09-21T13:32:38.251" v="11259"/>
          <ac:spMkLst>
            <pc:docMk/>
            <pc:sldMk cId="3484051425" sldId="280"/>
            <ac:spMk id="89" creationId="{37E58F94-502D-4272-B0E7-556675A9DB1A}"/>
          </ac:spMkLst>
        </pc:spChg>
        <pc:spChg chg="mod">
          <ac:chgData name="abcdee12@nate.com" userId="47ceb4100fd426b8" providerId="LiveId" clId="{68E7E1A0-9E63-44E7-B1A3-C28E635A0F59}" dt="2021-09-21T13:32:09.103" v="11176"/>
          <ac:spMkLst>
            <pc:docMk/>
            <pc:sldMk cId="3484051425" sldId="280"/>
            <ac:spMk id="169" creationId="{ABE3E37F-3FF3-41BF-B350-7574FCD312D6}"/>
          </ac:spMkLst>
        </pc:spChg>
        <pc:spChg chg="mod">
          <ac:chgData name="abcdee12@nate.com" userId="47ceb4100fd426b8" providerId="LiveId" clId="{68E7E1A0-9E63-44E7-B1A3-C28E635A0F59}" dt="2021-09-21T13:27:42.162" v="10901" actId="20577"/>
          <ac:spMkLst>
            <pc:docMk/>
            <pc:sldMk cId="3484051425" sldId="280"/>
            <ac:spMk id="172" creationId="{A3830FC2-342B-4164-87BE-439117B3443D}"/>
          </ac:spMkLst>
        </pc:spChg>
        <pc:spChg chg="mod">
          <ac:chgData name="abcdee12@nate.com" userId="47ceb4100fd426b8" providerId="LiveId" clId="{68E7E1A0-9E63-44E7-B1A3-C28E635A0F59}" dt="2021-09-28T06:28:44.969" v="16475" actId="1035"/>
          <ac:spMkLst>
            <pc:docMk/>
            <pc:sldMk cId="3484051425" sldId="280"/>
            <ac:spMk id="184" creationId="{700968FB-F64F-4228-9FAF-C5C2A7EE946D}"/>
          </ac:spMkLst>
        </pc:spChg>
        <pc:spChg chg="mod">
          <ac:chgData name="abcdee12@nate.com" userId="47ceb4100fd426b8" providerId="LiveId" clId="{68E7E1A0-9E63-44E7-B1A3-C28E635A0F59}" dt="2021-09-21T13:33:19.603" v="11430"/>
          <ac:spMkLst>
            <pc:docMk/>
            <pc:sldMk cId="3484051425" sldId="280"/>
            <ac:spMk id="187" creationId="{D47D527B-C29A-40A7-BF09-7D17E7C4B0D9}"/>
          </ac:spMkLst>
        </pc:spChg>
        <pc:spChg chg="mod">
          <ac:chgData name="abcdee12@nate.com" userId="47ceb4100fd426b8" providerId="LiveId" clId="{68E7E1A0-9E63-44E7-B1A3-C28E635A0F59}" dt="2021-09-21T13:28:14.682" v="10927" actId="20577"/>
          <ac:spMkLst>
            <pc:docMk/>
            <pc:sldMk cId="3484051425" sldId="280"/>
            <ac:spMk id="190" creationId="{F39BFA7B-45EA-4712-810D-E52E8DB70972}"/>
          </ac:spMkLst>
        </pc:spChg>
        <pc:grpChg chg="del">
          <ac:chgData name="abcdee12@nate.com" userId="47ceb4100fd426b8" providerId="LiveId" clId="{68E7E1A0-9E63-44E7-B1A3-C28E635A0F59}" dt="2021-09-21T13:20:01.816" v="10032" actId="478"/>
          <ac:grpSpMkLst>
            <pc:docMk/>
            <pc:sldMk cId="3484051425" sldId="280"/>
            <ac:grpSpMk id="13" creationId="{84FE3AEC-9278-4CC3-B023-0A4237F88D9A}"/>
          </ac:grpSpMkLst>
        </pc:grpChg>
        <pc:grpChg chg="add del mod">
          <ac:chgData name="abcdee12@nate.com" userId="47ceb4100fd426b8" providerId="LiveId" clId="{68E7E1A0-9E63-44E7-B1A3-C28E635A0F59}" dt="2021-09-21T13:33:06.878" v="11381" actId="478"/>
          <ac:grpSpMkLst>
            <pc:docMk/>
            <pc:sldMk cId="3484051425" sldId="280"/>
            <ac:grpSpMk id="79" creationId="{56221A29-F3E0-4811-ADEE-A3241187D63A}"/>
          </ac:grpSpMkLst>
        </pc:grpChg>
        <pc:grpChg chg="mod">
          <ac:chgData name="abcdee12@nate.com" userId="47ceb4100fd426b8" providerId="LiveId" clId="{68E7E1A0-9E63-44E7-B1A3-C28E635A0F59}" dt="2021-09-21T13:32:38.251" v="11259"/>
          <ac:grpSpMkLst>
            <pc:docMk/>
            <pc:sldMk cId="3484051425" sldId="280"/>
            <ac:grpSpMk id="81" creationId="{2889256A-FB39-4535-8236-94F5A89EB612}"/>
          </ac:grpSpMkLst>
        </pc:grpChg>
        <pc:grpChg chg="mod">
          <ac:chgData name="abcdee12@nate.com" userId="47ceb4100fd426b8" providerId="LiveId" clId="{68E7E1A0-9E63-44E7-B1A3-C28E635A0F59}" dt="2021-09-21T13:32:38.251" v="11259"/>
          <ac:grpSpMkLst>
            <pc:docMk/>
            <pc:sldMk cId="3484051425" sldId="280"/>
            <ac:grpSpMk id="87" creationId="{DDDF25AA-706A-44F1-9104-F1EC5318FA6F}"/>
          </ac:grpSpMkLst>
        </pc:grpChg>
        <pc:grpChg chg="add del mod">
          <ac:chgData name="abcdee12@nate.com" userId="47ceb4100fd426b8" providerId="LiveId" clId="{68E7E1A0-9E63-44E7-B1A3-C28E635A0F59}" dt="2021-09-24T12:45:26.405" v="12502" actId="478"/>
          <ac:grpSpMkLst>
            <pc:docMk/>
            <pc:sldMk cId="3484051425" sldId="280"/>
            <ac:grpSpMk id="95" creationId="{6B4A3DCD-576D-4512-9D6B-E6AB6B891939}"/>
          </ac:grpSpMkLst>
        </pc:grpChg>
        <pc:grpChg chg="mod topLvl">
          <ac:chgData name="abcdee12@nate.com" userId="47ceb4100fd426b8" providerId="LiveId" clId="{68E7E1A0-9E63-44E7-B1A3-C28E635A0F59}" dt="2021-09-24T12:46:01.287" v="12515" actId="1076"/>
          <ac:grpSpMkLst>
            <pc:docMk/>
            <pc:sldMk cId="3484051425" sldId="280"/>
            <ac:grpSpMk id="96" creationId="{508F9A07-F5D2-4095-AFC6-E1C757E19DA8}"/>
          </ac:grpSpMkLst>
        </pc:grpChg>
        <pc:grpChg chg="mod">
          <ac:chgData name="abcdee12@nate.com" userId="47ceb4100fd426b8" providerId="LiveId" clId="{68E7E1A0-9E63-44E7-B1A3-C28E635A0F59}" dt="2021-09-24T12:45:14.279" v="12501"/>
          <ac:grpSpMkLst>
            <pc:docMk/>
            <pc:sldMk cId="3484051425" sldId="280"/>
            <ac:grpSpMk id="98" creationId="{C8385E18-1E06-4B52-A749-D420E4D61D55}"/>
          </ac:grpSpMkLst>
        </pc:grpChg>
        <pc:grpChg chg="mod">
          <ac:chgData name="abcdee12@nate.com" userId="47ceb4100fd426b8" providerId="LiveId" clId="{68E7E1A0-9E63-44E7-B1A3-C28E635A0F59}" dt="2021-09-21T13:31:11.325" v="11077" actId="1035"/>
          <ac:grpSpMkLst>
            <pc:docMk/>
            <pc:sldMk cId="3484051425" sldId="280"/>
            <ac:grpSpMk id="168" creationId="{16E229F2-2D44-4A39-9337-4E088D17846E}"/>
          </ac:grpSpMkLst>
        </pc:grpChg>
        <pc:grpChg chg="mod">
          <ac:chgData name="abcdee12@nate.com" userId="47ceb4100fd426b8" providerId="LiveId" clId="{68E7E1A0-9E63-44E7-B1A3-C28E635A0F59}" dt="2021-09-21T13:32:28.411" v="11258" actId="1035"/>
          <ac:grpSpMkLst>
            <pc:docMk/>
            <pc:sldMk cId="3484051425" sldId="280"/>
            <ac:grpSpMk id="186" creationId="{7344F168-BA9A-4CDC-AEB0-BD87A291E36C}"/>
          </ac:grpSpMkLst>
        </pc:grpChg>
        <pc:grpChg chg="mod">
          <ac:chgData name="abcdee12@nate.com" userId="47ceb4100fd426b8" providerId="LiveId" clId="{68E7E1A0-9E63-44E7-B1A3-C28E635A0F59}" dt="2021-09-24T12:47:26.133" v="12579" actId="14100"/>
          <ac:grpSpMkLst>
            <pc:docMk/>
            <pc:sldMk cId="3484051425" sldId="280"/>
            <ac:grpSpMk id="196" creationId="{6FC5DE74-A76E-48EB-A6E1-E2F988AD89B4}"/>
          </ac:grpSpMkLst>
        </pc:grpChg>
        <pc:picChg chg="del">
          <ac:chgData name="abcdee12@nate.com" userId="47ceb4100fd426b8" providerId="LiveId" clId="{68E7E1A0-9E63-44E7-B1A3-C28E635A0F59}" dt="2021-09-21T13:19:58.360" v="10031" actId="478"/>
          <ac:picMkLst>
            <pc:docMk/>
            <pc:sldMk cId="3484051425" sldId="280"/>
            <ac:picMk id="3" creationId="{90625054-46A0-47B2-99E2-C5BCBCB964E0}"/>
          </ac:picMkLst>
        </pc:picChg>
        <pc:picChg chg="mod">
          <ac:chgData name="abcdee12@nate.com" userId="47ceb4100fd426b8" providerId="LiveId" clId="{68E7E1A0-9E63-44E7-B1A3-C28E635A0F59}" dt="2021-09-24T12:45:59.367" v="12514" actId="1076"/>
          <ac:picMkLst>
            <pc:docMk/>
            <pc:sldMk cId="3484051425" sldId="280"/>
            <ac:picMk id="15" creationId="{37BAB30C-219B-4E3E-9FFB-D6E2CF58561F}"/>
          </ac:picMkLst>
        </pc:picChg>
        <pc:picChg chg="del mod topLvl">
          <ac:chgData name="abcdee12@nate.com" userId="47ceb4100fd426b8" providerId="LiveId" clId="{68E7E1A0-9E63-44E7-B1A3-C28E635A0F59}" dt="2021-09-24T12:45:26.405" v="12502" actId="478"/>
          <ac:picMkLst>
            <pc:docMk/>
            <pc:sldMk cId="3484051425" sldId="280"/>
            <ac:picMk id="97" creationId="{8F0B383D-25A6-4B04-B368-0892059792D6}"/>
          </ac:picMkLst>
        </pc:picChg>
        <pc:picChg chg="mod">
          <ac:chgData name="abcdee12@nate.com" userId="47ceb4100fd426b8" providerId="LiveId" clId="{68E7E1A0-9E63-44E7-B1A3-C28E635A0F59}" dt="2021-09-24T12:45:14.279" v="12501"/>
          <ac:picMkLst>
            <pc:docMk/>
            <pc:sldMk cId="3484051425" sldId="280"/>
            <ac:picMk id="99" creationId="{91C485A4-FEB1-4D09-A4E4-A0C0B6C66F55}"/>
          </ac:picMkLst>
        </pc:picChg>
        <pc:picChg chg="mod">
          <ac:chgData name="abcdee12@nate.com" userId="47ceb4100fd426b8" providerId="LiveId" clId="{68E7E1A0-9E63-44E7-B1A3-C28E635A0F59}" dt="2021-09-24T12:45:14.279" v="12501"/>
          <ac:picMkLst>
            <pc:docMk/>
            <pc:sldMk cId="3484051425" sldId="280"/>
            <ac:picMk id="100" creationId="{489D5BFE-4AA4-48EE-927D-5D88DE92268D}"/>
          </ac:picMkLst>
        </pc:picChg>
        <pc:picChg chg="mod">
          <ac:chgData name="abcdee12@nate.com" userId="47ceb4100fd426b8" providerId="LiveId" clId="{68E7E1A0-9E63-44E7-B1A3-C28E635A0F59}" dt="2021-09-24T12:45:14.279" v="12501"/>
          <ac:picMkLst>
            <pc:docMk/>
            <pc:sldMk cId="3484051425" sldId="280"/>
            <ac:picMk id="101" creationId="{A9AE2BC7-F60B-42CD-BFED-209347D0425F}"/>
          </ac:picMkLst>
        </pc:picChg>
        <pc:cxnChg chg="mod">
          <ac:chgData name="abcdee12@nate.com" userId="47ceb4100fd426b8" providerId="LiveId" clId="{68E7E1A0-9E63-44E7-B1A3-C28E635A0F59}" dt="2021-09-21T13:32:38.251" v="11259"/>
          <ac:cxnSpMkLst>
            <pc:docMk/>
            <pc:sldMk cId="3484051425" sldId="280"/>
            <ac:cxnSpMk id="90" creationId="{68BAE2C3-E1A1-49A3-8D22-A8BFF712C239}"/>
          </ac:cxnSpMkLst>
        </pc:cxnChg>
        <pc:cxnChg chg="mod">
          <ac:chgData name="abcdee12@nate.com" userId="47ceb4100fd426b8" providerId="LiveId" clId="{68E7E1A0-9E63-44E7-B1A3-C28E635A0F59}" dt="2021-09-21T13:32:38.251" v="11259"/>
          <ac:cxnSpMkLst>
            <pc:docMk/>
            <pc:sldMk cId="3484051425" sldId="280"/>
            <ac:cxnSpMk id="92" creationId="{51304885-E88E-4B66-B437-B094848E732D}"/>
          </ac:cxnSpMkLst>
        </pc:cxnChg>
        <pc:cxnChg chg="mod">
          <ac:chgData name="abcdee12@nate.com" userId="47ceb4100fd426b8" providerId="LiveId" clId="{68E7E1A0-9E63-44E7-B1A3-C28E635A0F59}" dt="2021-09-21T13:32:38.251" v="11259"/>
          <ac:cxnSpMkLst>
            <pc:docMk/>
            <pc:sldMk cId="3484051425" sldId="280"/>
            <ac:cxnSpMk id="93" creationId="{58158866-8944-4E9E-94F1-0CA73A8331BE}"/>
          </ac:cxnSpMkLst>
        </pc:cxnChg>
        <pc:cxnChg chg="mod">
          <ac:chgData name="abcdee12@nate.com" userId="47ceb4100fd426b8" providerId="LiveId" clId="{68E7E1A0-9E63-44E7-B1A3-C28E635A0F59}" dt="2021-09-21T13:32:38.251" v="11259"/>
          <ac:cxnSpMkLst>
            <pc:docMk/>
            <pc:sldMk cId="3484051425" sldId="280"/>
            <ac:cxnSpMk id="94" creationId="{94035E24-5D10-4E64-BA99-855E7D0B32AA}"/>
          </ac:cxnSpMkLst>
        </pc:cxnChg>
        <pc:cxnChg chg="mod">
          <ac:chgData name="abcdee12@nate.com" userId="47ceb4100fd426b8" providerId="LiveId" clId="{68E7E1A0-9E63-44E7-B1A3-C28E635A0F59}" dt="2021-09-21T13:31:02.404" v="11042" actId="1036"/>
          <ac:cxnSpMkLst>
            <pc:docMk/>
            <pc:sldMk cId="3484051425" sldId="280"/>
            <ac:cxnSpMk id="195" creationId="{4EEAF1D9-3EAE-4962-A14C-AF154FDD633E}"/>
          </ac:cxnSpMkLst>
        </pc:cxnChg>
        <pc:cxnChg chg="mod">
          <ac:chgData name="abcdee12@nate.com" userId="47ceb4100fd426b8" providerId="LiveId" clId="{68E7E1A0-9E63-44E7-B1A3-C28E635A0F59}" dt="2021-09-21T13:32:14.847" v="11218" actId="1035"/>
          <ac:cxnSpMkLst>
            <pc:docMk/>
            <pc:sldMk cId="3484051425" sldId="280"/>
            <ac:cxnSpMk id="200" creationId="{1974D65E-4A51-40F0-856B-F4395425F0E4}"/>
          </ac:cxnSpMkLst>
        </pc:cxnChg>
      </pc:sldChg>
      <pc:sldChg chg="addSp delSp modSp add mod">
        <pc:chgData name="abcdee12@nate.com" userId="47ceb4100fd426b8" providerId="LiveId" clId="{68E7E1A0-9E63-44E7-B1A3-C28E635A0F59}" dt="2021-09-28T07:55:52.347" v="20395"/>
        <pc:sldMkLst>
          <pc:docMk/>
          <pc:sldMk cId="1223666219" sldId="281"/>
        </pc:sldMkLst>
        <pc:spChg chg="mod">
          <ac:chgData name="abcdee12@nate.com" userId="47ceb4100fd426b8" providerId="LiveId" clId="{68E7E1A0-9E63-44E7-B1A3-C28E635A0F59}" dt="2021-09-28T07:55:52.347" v="20395"/>
          <ac:spMkLst>
            <pc:docMk/>
            <pc:sldMk cId="1223666219" sldId="281"/>
            <ac:spMk id="19" creationId="{00000000-0000-0000-0000-000000000000}"/>
          </ac:spMkLst>
        </pc:spChg>
        <pc:spChg chg="mod">
          <ac:chgData name="abcdee12@nate.com" userId="47ceb4100fd426b8" providerId="LiveId" clId="{68E7E1A0-9E63-44E7-B1A3-C28E635A0F59}" dt="2021-09-24T12:43:24.954" v="12319" actId="1076"/>
          <ac:spMkLst>
            <pc:docMk/>
            <pc:sldMk cId="1223666219" sldId="281"/>
            <ac:spMk id="64" creationId="{060F182C-3E11-40D9-BCFF-E423BDDB9A95}"/>
          </ac:spMkLst>
        </pc:spChg>
        <pc:spChg chg="add del mod">
          <ac:chgData name="abcdee12@nate.com" userId="47ceb4100fd426b8" providerId="LiveId" clId="{68E7E1A0-9E63-44E7-B1A3-C28E635A0F59}" dt="2021-09-24T12:47:17.260" v="12578" actId="20577"/>
          <ac:spMkLst>
            <pc:docMk/>
            <pc:sldMk cId="1223666219" sldId="281"/>
            <ac:spMk id="75" creationId="{EB4B3E27-4AAB-4B2D-BF22-0579901A88F3}"/>
          </ac:spMkLst>
        </pc:spChg>
        <pc:spChg chg="mod">
          <ac:chgData name="abcdee12@nate.com" userId="47ceb4100fd426b8" providerId="LiveId" clId="{68E7E1A0-9E63-44E7-B1A3-C28E635A0F59}" dt="2021-09-24T12:46:40.014" v="12517" actId="21"/>
          <ac:spMkLst>
            <pc:docMk/>
            <pc:sldMk cId="1223666219" sldId="281"/>
            <ac:spMk id="83" creationId="{40CD898A-BACE-498C-904B-94281E98E848}"/>
          </ac:spMkLst>
        </pc:spChg>
        <pc:spChg chg="mod">
          <ac:chgData name="abcdee12@nate.com" userId="47ceb4100fd426b8" providerId="LiveId" clId="{68E7E1A0-9E63-44E7-B1A3-C28E635A0F59}" dt="2021-09-24T12:21:18.842" v="11472"/>
          <ac:spMkLst>
            <pc:docMk/>
            <pc:sldMk cId="1223666219" sldId="281"/>
            <ac:spMk id="88" creationId="{5E54A0B7-9602-4F62-B208-2AD1635C40A8}"/>
          </ac:spMkLst>
        </pc:spChg>
        <pc:spChg chg="mod">
          <ac:chgData name="abcdee12@nate.com" userId="47ceb4100fd426b8" providerId="LiveId" clId="{68E7E1A0-9E63-44E7-B1A3-C28E635A0F59}" dt="2021-09-24T12:37:45.495" v="12251" actId="20577"/>
          <ac:spMkLst>
            <pc:docMk/>
            <pc:sldMk cId="1223666219" sldId="281"/>
            <ac:spMk id="112" creationId="{0E1D42B2-A61E-4755-94E6-EDF1AB62F236}"/>
          </ac:spMkLst>
        </pc:spChg>
        <pc:spChg chg="mod">
          <ac:chgData name="abcdee12@nate.com" userId="47ceb4100fd426b8" providerId="LiveId" clId="{68E7E1A0-9E63-44E7-B1A3-C28E635A0F59}" dt="2021-09-24T12:37:48.447" v="12252"/>
          <ac:spMkLst>
            <pc:docMk/>
            <pc:sldMk cId="1223666219" sldId="281"/>
            <ac:spMk id="139" creationId="{038FB61F-E07F-4D7C-899C-587A18F7C937}"/>
          </ac:spMkLst>
        </pc:spChg>
        <pc:spChg chg="mod">
          <ac:chgData name="abcdee12@nate.com" userId="47ceb4100fd426b8" providerId="LiveId" clId="{68E7E1A0-9E63-44E7-B1A3-C28E635A0F59}" dt="2021-09-24T12:38:27.266" v="12272" actId="20577"/>
          <ac:spMkLst>
            <pc:docMk/>
            <pc:sldMk cId="1223666219" sldId="281"/>
            <ac:spMk id="142" creationId="{27E0B179-881D-4D6E-96E6-DBD72698BE5E}"/>
          </ac:spMkLst>
        </pc:spChg>
        <pc:spChg chg="mod">
          <ac:chgData name="abcdee12@nate.com" userId="47ceb4100fd426b8" providerId="LiveId" clId="{68E7E1A0-9E63-44E7-B1A3-C28E635A0F59}" dt="2021-09-24T12:37:52.926" v="12255" actId="20577"/>
          <ac:spMkLst>
            <pc:docMk/>
            <pc:sldMk cId="1223666219" sldId="281"/>
            <ac:spMk id="157" creationId="{CE2E9DBF-63DF-401A-89CC-AC48D1BE1D3A}"/>
          </ac:spMkLst>
        </pc:spChg>
        <pc:spChg chg="mod">
          <ac:chgData name="abcdee12@nate.com" userId="47ceb4100fd426b8" providerId="LiveId" clId="{68E7E1A0-9E63-44E7-B1A3-C28E635A0F59}" dt="2021-09-24T12:38:32.628" v="12289" actId="20577"/>
          <ac:spMkLst>
            <pc:docMk/>
            <pc:sldMk cId="1223666219" sldId="281"/>
            <ac:spMk id="160" creationId="{FA5911A0-D8AB-4B67-ACA8-BCCD1D268CAC}"/>
          </ac:spMkLst>
        </pc:spChg>
        <pc:spChg chg="mod">
          <ac:chgData name="abcdee12@nate.com" userId="47ceb4100fd426b8" providerId="LiveId" clId="{68E7E1A0-9E63-44E7-B1A3-C28E635A0F59}" dt="2021-09-24T12:25:39.661" v="11632" actId="20577"/>
          <ac:spMkLst>
            <pc:docMk/>
            <pc:sldMk cId="1223666219" sldId="281"/>
            <ac:spMk id="169" creationId="{ABE3E37F-3FF3-41BF-B350-7574FCD312D6}"/>
          </ac:spMkLst>
        </pc:spChg>
        <pc:spChg chg="mod">
          <ac:chgData name="abcdee12@nate.com" userId="47ceb4100fd426b8" providerId="LiveId" clId="{68E7E1A0-9E63-44E7-B1A3-C28E635A0F59}" dt="2021-09-24T12:44:28.306" v="12482" actId="20577"/>
          <ac:spMkLst>
            <pc:docMk/>
            <pc:sldMk cId="1223666219" sldId="281"/>
            <ac:spMk id="172" creationId="{A3830FC2-342B-4164-87BE-439117B3443D}"/>
          </ac:spMkLst>
        </pc:spChg>
        <pc:spChg chg="mod">
          <ac:chgData name="abcdee12@nate.com" userId="47ceb4100fd426b8" providerId="LiveId" clId="{68E7E1A0-9E63-44E7-B1A3-C28E635A0F59}" dt="2021-09-28T06:31:26.959" v="16716"/>
          <ac:spMkLst>
            <pc:docMk/>
            <pc:sldMk cId="1223666219" sldId="281"/>
            <ac:spMk id="184" creationId="{700968FB-F64F-4228-9FAF-C5C2A7EE946D}"/>
          </ac:spMkLst>
        </pc:spChg>
        <pc:spChg chg="mod">
          <ac:chgData name="abcdee12@nate.com" userId="47ceb4100fd426b8" providerId="LiveId" clId="{68E7E1A0-9E63-44E7-B1A3-C28E635A0F59}" dt="2021-09-24T12:25:42.517" v="11633" actId="20577"/>
          <ac:spMkLst>
            <pc:docMk/>
            <pc:sldMk cId="1223666219" sldId="281"/>
            <ac:spMk id="187" creationId="{D47D527B-C29A-40A7-BF09-7D17E7C4B0D9}"/>
          </ac:spMkLst>
        </pc:spChg>
        <pc:spChg chg="mod">
          <ac:chgData name="abcdee12@nate.com" userId="47ceb4100fd426b8" providerId="LiveId" clId="{68E7E1A0-9E63-44E7-B1A3-C28E635A0F59}" dt="2021-09-24T12:22:20.657" v="11581" actId="1037"/>
          <ac:spMkLst>
            <pc:docMk/>
            <pc:sldMk cId="1223666219" sldId="281"/>
            <ac:spMk id="190" creationId="{F39BFA7B-45EA-4712-810D-E52E8DB70972}"/>
          </ac:spMkLst>
        </pc:spChg>
        <pc:grpChg chg="add mod">
          <ac:chgData name="abcdee12@nate.com" userId="47ceb4100fd426b8" providerId="LiveId" clId="{68E7E1A0-9E63-44E7-B1A3-C28E635A0F59}" dt="2021-09-24T12:46:56.927" v="12569" actId="1035"/>
          <ac:grpSpMkLst>
            <pc:docMk/>
            <pc:sldMk cId="1223666219" sldId="281"/>
            <ac:grpSpMk id="6" creationId="{CB4FA6F4-036A-42BD-9484-E5C38928B34D}"/>
          </ac:grpSpMkLst>
        </pc:grpChg>
        <pc:grpChg chg="mod">
          <ac:chgData name="abcdee12@nate.com" userId="47ceb4100fd426b8" providerId="LiveId" clId="{68E7E1A0-9E63-44E7-B1A3-C28E635A0F59}" dt="2021-09-24T12:46:56.927" v="12569" actId="1035"/>
          <ac:grpSpMkLst>
            <pc:docMk/>
            <pc:sldMk cId="1223666219" sldId="281"/>
            <ac:grpSpMk id="168" creationId="{16E229F2-2D44-4A39-9337-4E088D17846E}"/>
          </ac:grpSpMkLst>
        </pc:grpChg>
        <pc:grpChg chg="mod">
          <ac:chgData name="abcdee12@nate.com" userId="47ceb4100fd426b8" providerId="LiveId" clId="{68E7E1A0-9E63-44E7-B1A3-C28E635A0F59}" dt="2021-09-24T12:43:36.674" v="12320" actId="164"/>
          <ac:grpSpMkLst>
            <pc:docMk/>
            <pc:sldMk cId="1223666219" sldId="281"/>
            <ac:grpSpMk id="186" creationId="{7344F168-BA9A-4CDC-AEB0-BD87A291E36C}"/>
          </ac:grpSpMkLst>
        </pc:grpChg>
        <pc:grpChg chg="mod">
          <ac:chgData name="abcdee12@nate.com" userId="47ceb4100fd426b8" providerId="LiveId" clId="{68E7E1A0-9E63-44E7-B1A3-C28E635A0F59}" dt="2021-09-24T12:47:01.476" v="12570" actId="14100"/>
          <ac:grpSpMkLst>
            <pc:docMk/>
            <pc:sldMk cId="1223666219" sldId="281"/>
            <ac:grpSpMk id="196" creationId="{6FC5DE74-A76E-48EB-A6E1-E2F988AD89B4}"/>
          </ac:grpSpMkLst>
        </pc:grpChg>
        <pc:picChg chg="add mod">
          <ac:chgData name="abcdee12@nate.com" userId="47ceb4100fd426b8" providerId="LiveId" clId="{68E7E1A0-9E63-44E7-B1A3-C28E635A0F59}" dt="2021-09-24T12:33:52.246" v="11647" actId="1076"/>
          <ac:picMkLst>
            <pc:docMk/>
            <pc:sldMk cId="1223666219" sldId="281"/>
            <ac:picMk id="3" creationId="{5763D194-4456-4192-AE35-6A3D8279515B}"/>
          </ac:picMkLst>
        </pc:picChg>
        <pc:picChg chg="add mod">
          <ac:chgData name="abcdee12@nate.com" userId="47ceb4100fd426b8" providerId="LiveId" clId="{68E7E1A0-9E63-44E7-B1A3-C28E635A0F59}" dt="2021-09-24T12:33:45.661" v="11645" actId="1076"/>
          <ac:picMkLst>
            <pc:docMk/>
            <pc:sldMk cId="1223666219" sldId="281"/>
            <ac:picMk id="5" creationId="{4BE8BB8F-77D9-4FAD-8E66-88760CBB9AF5}"/>
          </ac:picMkLst>
        </pc:picChg>
        <pc:picChg chg="del mod modCrop">
          <ac:chgData name="abcdee12@nate.com" userId="47ceb4100fd426b8" providerId="LiveId" clId="{68E7E1A0-9E63-44E7-B1A3-C28E635A0F59}" dt="2021-09-24T12:32:27.754" v="11634" actId="478"/>
          <ac:picMkLst>
            <pc:docMk/>
            <pc:sldMk cId="1223666219" sldId="281"/>
            <ac:picMk id="15" creationId="{37BAB30C-219B-4E3E-9FFB-D6E2CF58561F}"/>
          </ac:picMkLst>
        </pc:picChg>
        <pc:cxnChg chg="mod">
          <ac:chgData name="abcdee12@nate.com" userId="47ceb4100fd426b8" providerId="LiveId" clId="{68E7E1A0-9E63-44E7-B1A3-C28E635A0F59}" dt="2021-09-24T12:46:56.927" v="12569" actId="1035"/>
          <ac:cxnSpMkLst>
            <pc:docMk/>
            <pc:sldMk cId="1223666219" sldId="281"/>
            <ac:cxnSpMk id="195" creationId="{4EEAF1D9-3EAE-4962-A14C-AF154FDD633E}"/>
          </ac:cxnSpMkLst>
        </pc:cxnChg>
        <pc:cxnChg chg="mod">
          <ac:chgData name="abcdee12@nate.com" userId="47ceb4100fd426b8" providerId="LiveId" clId="{68E7E1A0-9E63-44E7-B1A3-C28E635A0F59}" dt="2021-09-24T12:46:56.927" v="12569" actId="1035"/>
          <ac:cxnSpMkLst>
            <pc:docMk/>
            <pc:sldMk cId="1223666219" sldId="281"/>
            <ac:cxnSpMk id="200" creationId="{1974D65E-4A51-40F0-856B-F4395425F0E4}"/>
          </ac:cxnSpMkLst>
        </pc:cxnChg>
      </pc:sldChg>
      <pc:sldChg chg="addSp delSp modSp add mod setBg">
        <pc:chgData name="abcdee12@nate.com" userId="47ceb4100fd426b8" providerId="LiveId" clId="{68E7E1A0-9E63-44E7-B1A3-C28E635A0F59}" dt="2021-10-16T09:52:03.566" v="27219" actId="20577"/>
        <pc:sldMkLst>
          <pc:docMk/>
          <pc:sldMk cId="609481013" sldId="282"/>
        </pc:sldMkLst>
        <pc:spChg chg="del mod">
          <ac:chgData name="abcdee12@nate.com" userId="47ceb4100fd426b8" providerId="LiveId" clId="{68E7E1A0-9E63-44E7-B1A3-C28E635A0F59}" dt="2021-09-28T06:17:41.329" v="15957" actId="478"/>
          <ac:spMkLst>
            <pc:docMk/>
            <pc:sldMk cId="609481013" sldId="282"/>
            <ac:spMk id="2" creationId="{00000000-0000-0000-0000-000000000000}"/>
          </ac:spMkLst>
        </pc:spChg>
        <pc:spChg chg="mod">
          <ac:chgData name="abcdee12@nate.com" userId="47ceb4100fd426b8" providerId="LiveId" clId="{68E7E1A0-9E63-44E7-B1A3-C28E635A0F59}" dt="2021-10-16T09:03:01.641" v="24618" actId="20577"/>
          <ac:spMkLst>
            <pc:docMk/>
            <pc:sldMk cId="609481013" sldId="282"/>
            <ac:spMk id="5" creationId="{00000000-0000-0000-0000-000000000000}"/>
          </ac:spMkLst>
        </pc:spChg>
        <pc:spChg chg="ord">
          <ac:chgData name="abcdee12@nate.com" userId="47ceb4100fd426b8" providerId="LiveId" clId="{68E7E1A0-9E63-44E7-B1A3-C28E635A0F59}" dt="2021-09-28T06:18:40.036" v="16049" actId="171"/>
          <ac:spMkLst>
            <pc:docMk/>
            <pc:sldMk cId="609481013" sldId="282"/>
            <ac:spMk id="8" creationId="{00000000-0000-0000-0000-000000000000}"/>
          </ac:spMkLst>
        </pc:spChg>
        <pc:spChg chg="mod">
          <ac:chgData name="abcdee12@nate.com" userId="47ceb4100fd426b8" providerId="LiveId" clId="{68E7E1A0-9E63-44E7-B1A3-C28E635A0F59}" dt="2021-09-28T06:15:36.451" v="15846" actId="21"/>
          <ac:spMkLst>
            <pc:docMk/>
            <pc:sldMk cId="609481013" sldId="282"/>
            <ac:spMk id="14" creationId="{A79A6141-7696-45E1-A44E-479041E37D34}"/>
          </ac:spMkLst>
        </pc:spChg>
        <pc:spChg chg="mod">
          <ac:chgData name="abcdee12@nate.com" userId="47ceb4100fd426b8" providerId="LiveId" clId="{68E7E1A0-9E63-44E7-B1A3-C28E635A0F59}" dt="2021-09-28T06:10:50.007" v="15587" actId="165"/>
          <ac:spMkLst>
            <pc:docMk/>
            <pc:sldMk cId="609481013" sldId="282"/>
            <ac:spMk id="15" creationId="{CF9A8B96-7184-43A1-B396-C2A51120C4BF}"/>
          </ac:spMkLst>
        </pc:spChg>
        <pc:spChg chg="mod">
          <ac:chgData name="abcdee12@nate.com" userId="47ceb4100fd426b8" providerId="LiveId" clId="{68E7E1A0-9E63-44E7-B1A3-C28E635A0F59}" dt="2021-09-28T06:11:36.994" v="15658" actId="165"/>
          <ac:spMkLst>
            <pc:docMk/>
            <pc:sldMk cId="609481013" sldId="282"/>
            <ac:spMk id="18" creationId="{D06CB58A-C68D-40E5-9E99-4E8041FE74DE}"/>
          </ac:spMkLst>
        </pc:spChg>
        <pc:spChg chg="mod">
          <ac:chgData name="abcdee12@nate.com" userId="47ceb4100fd426b8" providerId="LiveId" clId="{68E7E1A0-9E63-44E7-B1A3-C28E635A0F59}" dt="2021-09-24T12:50:39.706" v="12616" actId="20577"/>
          <ac:spMkLst>
            <pc:docMk/>
            <pc:sldMk cId="609481013" sldId="282"/>
            <ac:spMk id="19" creationId="{00000000-0000-0000-0000-000000000000}"/>
          </ac:spMkLst>
        </pc:spChg>
        <pc:spChg chg="mod">
          <ac:chgData name="abcdee12@nate.com" userId="47ceb4100fd426b8" providerId="LiveId" clId="{68E7E1A0-9E63-44E7-B1A3-C28E635A0F59}" dt="2021-10-16T09:03:04.158" v="24622" actId="20577"/>
          <ac:spMkLst>
            <pc:docMk/>
            <pc:sldMk cId="609481013" sldId="282"/>
            <ac:spMk id="20" creationId="{49DA52E1-1C68-4CB0-8660-F6E33A516424}"/>
          </ac:spMkLst>
        </pc:spChg>
        <pc:spChg chg="mod">
          <ac:chgData name="abcdee12@nate.com" userId="47ceb4100fd426b8" providerId="LiveId" clId="{68E7E1A0-9E63-44E7-B1A3-C28E635A0F59}" dt="2021-09-28T06:11:36.994" v="15658" actId="165"/>
          <ac:spMkLst>
            <pc:docMk/>
            <pc:sldMk cId="609481013" sldId="282"/>
            <ac:spMk id="22" creationId="{ECB26F90-B309-4321-8656-EA36FE8D0A5F}"/>
          </ac:spMkLst>
        </pc:spChg>
        <pc:spChg chg="mod">
          <ac:chgData name="abcdee12@nate.com" userId="47ceb4100fd426b8" providerId="LiveId" clId="{68E7E1A0-9E63-44E7-B1A3-C28E635A0F59}" dt="2021-10-16T09:03:05.998" v="24624" actId="20577"/>
          <ac:spMkLst>
            <pc:docMk/>
            <pc:sldMk cId="609481013" sldId="282"/>
            <ac:spMk id="23" creationId="{7BC8B22D-8791-4C75-9EC0-DF835452C05B}"/>
          </ac:spMkLst>
        </pc:spChg>
        <pc:spChg chg="mod">
          <ac:chgData name="abcdee12@nate.com" userId="47ceb4100fd426b8" providerId="LiveId" clId="{68E7E1A0-9E63-44E7-B1A3-C28E635A0F59}" dt="2021-10-16T09:36:46.992" v="26531" actId="20577"/>
          <ac:spMkLst>
            <pc:docMk/>
            <pc:sldMk cId="609481013" sldId="282"/>
            <ac:spMk id="25" creationId="{DC4B381E-A25F-445E-B684-26C68984B384}"/>
          </ac:spMkLst>
        </pc:spChg>
        <pc:spChg chg="mod">
          <ac:chgData name="abcdee12@nate.com" userId="47ceb4100fd426b8" providerId="LiveId" clId="{68E7E1A0-9E63-44E7-B1A3-C28E635A0F59}" dt="2021-10-16T09:03:09.695" v="24630" actId="20577"/>
          <ac:spMkLst>
            <pc:docMk/>
            <pc:sldMk cId="609481013" sldId="282"/>
            <ac:spMk id="26" creationId="{58EC5490-D0A2-4005-AF5D-BEA0549FA8B3}"/>
          </ac:spMkLst>
        </pc:spChg>
        <pc:spChg chg="mod">
          <ac:chgData name="abcdee12@nate.com" userId="47ceb4100fd426b8" providerId="LiveId" clId="{68E7E1A0-9E63-44E7-B1A3-C28E635A0F59}" dt="2021-09-28T06:12:00.640" v="15739"/>
          <ac:spMkLst>
            <pc:docMk/>
            <pc:sldMk cId="609481013" sldId="282"/>
            <ac:spMk id="29" creationId="{40D83300-ECCD-4101-A77D-909EBD7A5B28}"/>
          </ac:spMkLst>
        </pc:spChg>
        <pc:spChg chg="mod">
          <ac:chgData name="abcdee12@nate.com" userId="47ceb4100fd426b8" providerId="LiveId" clId="{68E7E1A0-9E63-44E7-B1A3-C28E635A0F59}" dt="2021-09-28T06:12:00.640" v="15739"/>
          <ac:spMkLst>
            <pc:docMk/>
            <pc:sldMk cId="609481013" sldId="282"/>
            <ac:spMk id="30" creationId="{42DB1C35-ECAF-4EFF-81E0-35D8518EAEA1}"/>
          </ac:spMkLst>
        </pc:spChg>
        <pc:spChg chg="mod">
          <ac:chgData name="abcdee12@nate.com" userId="47ceb4100fd426b8" providerId="LiveId" clId="{68E7E1A0-9E63-44E7-B1A3-C28E635A0F59}" dt="2021-10-16T09:01:22.251" v="24603"/>
          <ac:spMkLst>
            <pc:docMk/>
            <pc:sldMk cId="609481013" sldId="282"/>
            <ac:spMk id="30" creationId="{DA3FDF37-4EA8-4F19-AD3A-9807F62537D2}"/>
          </ac:spMkLst>
        </pc:spChg>
        <pc:spChg chg="mod">
          <ac:chgData name="abcdee12@nate.com" userId="47ceb4100fd426b8" providerId="LiveId" clId="{68E7E1A0-9E63-44E7-B1A3-C28E635A0F59}" dt="2021-09-28T06:10:50.007" v="15587" actId="165"/>
          <ac:spMkLst>
            <pc:docMk/>
            <pc:sldMk cId="609481013" sldId="282"/>
            <ac:spMk id="31" creationId="{00000000-0000-0000-0000-000000000000}"/>
          </ac:spMkLst>
        </pc:spChg>
        <pc:spChg chg="mod">
          <ac:chgData name="abcdee12@nate.com" userId="47ceb4100fd426b8" providerId="LiveId" clId="{68E7E1A0-9E63-44E7-B1A3-C28E635A0F59}" dt="2021-10-16T09:03:07.846" v="24626" actId="20577"/>
          <ac:spMkLst>
            <pc:docMk/>
            <pc:sldMk cId="609481013" sldId="282"/>
            <ac:spMk id="31" creationId="{64DF8E40-002D-4DB5-A26E-EEC3BF03B4AD}"/>
          </ac:spMkLst>
        </pc:spChg>
        <pc:spChg chg="mod">
          <ac:chgData name="abcdee12@nate.com" userId="47ceb4100fd426b8" providerId="LiveId" clId="{68E7E1A0-9E63-44E7-B1A3-C28E635A0F59}" dt="2021-10-16T09:03:02.772" v="24620" actId="20577"/>
          <ac:spMkLst>
            <pc:docMk/>
            <pc:sldMk cId="609481013" sldId="282"/>
            <ac:spMk id="33" creationId="{9820FD24-66E6-46DD-B896-CF7EA37DB6FA}"/>
          </ac:spMkLst>
        </pc:spChg>
        <pc:spChg chg="mod">
          <ac:chgData name="abcdee12@nate.com" userId="47ceb4100fd426b8" providerId="LiveId" clId="{68E7E1A0-9E63-44E7-B1A3-C28E635A0F59}" dt="2021-09-28T06:14:31.156" v="15831"/>
          <ac:spMkLst>
            <pc:docMk/>
            <pc:sldMk cId="609481013" sldId="282"/>
            <ac:spMk id="34" creationId="{245B1229-D3B8-43AF-9B76-0555C07B7290}"/>
          </ac:spMkLst>
        </pc:spChg>
        <pc:spChg chg="mod">
          <ac:chgData name="abcdee12@nate.com" userId="47ceb4100fd426b8" providerId="LiveId" clId="{68E7E1A0-9E63-44E7-B1A3-C28E635A0F59}" dt="2021-10-16T09:03:08.675" v="24628" actId="20577"/>
          <ac:spMkLst>
            <pc:docMk/>
            <pc:sldMk cId="609481013" sldId="282"/>
            <ac:spMk id="36" creationId="{70C738E3-942E-4533-B461-96239E06C722}"/>
          </ac:spMkLst>
        </pc:spChg>
        <pc:spChg chg="mod">
          <ac:chgData name="abcdee12@nate.com" userId="47ceb4100fd426b8" providerId="LiveId" clId="{68E7E1A0-9E63-44E7-B1A3-C28E635A0F59}" dt="2021-10-16T09:36:07.125" v="26474" actId="20577"/>
          <ac:spMkLst>
            <pc:docMk/>
            <pc:sldMk cId="609481013" sldId="282"/>
            <ac:spMk id="37" creationId="{9D38A139-6B85-45CF-BEAB-1B6286F0084D}"/>
          </ac:spMkLst>
        </pc:spChg>
        <pc:spChg chg="add mod ord">
          <ac:chgData name="abcdee12@nate.com" userId="47ceb4100fd426b8" providerId="LiveId" clId="{68E7E1A0-9E63-44E7-B1A3-C28E635A0F59}" dt="2021-09-28T07:57:50.860" v="20472" actId="1037"/>
          <ac:spMkLst>
            <pc:docMk/>
            <pc:sldMk cId="609481013" sldId="282"/>
            <ac:spMk id="38" creationId="{207A395D-704F-4422-879C-6F5C69B0F5C8}"/>
          </ac:spMkLst>
        </pc:spChg>
        <pc:spChg chg="mod">
          <ac:chgData name="abcdee12@nate.com" userId="47ceb4100fd426b8" providerId="LiveId" clId="{68E7E1A0-9E63-44E7-B1A3-C28E635A0F59}" dt="2021-10-16T09:52:03.566" v="27219" actId="20577"/>
          <ac:spMkLst>
            <pc:docMk/>
            <pc:sldMk cId="609481013" sldId="282"/>
            <ac:spMk id="40" creationId="{B0F2A633-361A-4948-9BE8-CCF5AA9EB41C}"/>
          </ac:spMkLst>
        </pc:spChg>
        <pc:spChg chg="mod">
          <ac:chgData name="abcdee12@nate.com" userId="47ceb4100fd426b8" providerId="LiveId" clId="{68E7E1A0-9E63-44E7-B1A3-C28E635A0F59}" dt="2021-10-16T09:03:10.620" v="24632" actId="20577"/>
          <ac:spMkLst>
            <pc:docMk/>
            <pc:sldMk cId="609481013" sldId="282"/>
            <ac:spMk id="41" creationId="{0A7F171F-0AFC-4F71-AAB0-D4156E20E5EB}"/>
          </ac:spMkLst>
        </pc:spChg>
        <pc:spChg chg="mod">
          <ac:chgData name="abcdee12@nate.com" userId="47ceb4100fd426b8" providerId="LiveId" clId="{68E7E1A0-9E63-44E7-B1A3-C28E635A0F59}" dt="2021-09-28T06:10:50.007" v="15587" actId="165"/>
          <ac:spMkLst>
            <pc:docMk/>
            <pc:sldMk cId="609481013" sldId="282"/>
            <ac:spMk id="69" creationId="{3FA00699-5178-465A-9F3F-130CF1431F70}"/>
          </ac:spMkLst>
        </pc:spChg>
        <pc:spChg chg="mod">
          <ac:chgData name="abcdee12@nate.com" userId="47ceb4100fd426b8" providerId="LiveId" clId="{68E7E1A0-9E63-44E7-B1A3-C28E635A0F59}" dt="2021-09-28T06:14:32.763" v="15832" actId="20577"/>
          <ac:spMkLst>
            <pc:docMk/>
            <pc:sldMk cId="609481013" sldId="282"/>
            <ac:spMk id="78" creationId="{3FA00699-5178-465A-9F3F-130CF1431F70}"/>
          </ac:spMkLst>
        </pc:spChg>
        <pc:grpChg chg="add del mod topLvl">
          <ac:chgData name="abcdee12@nate.com" userId="47ceb4100fd426b8" providerId="LiveId" clId="{68E7E1A0-9E63-44E7-B1A3-C28E635A0F59}" dt="2021-09-28T06:14:36.023" v="15833" actId="478"/>
          <ac:grpSpMkLst>
            <pc:docMk/>
            <pc:sldMk cId="609481013" sldId="282"/>
            <ac:grpSpMk id="3" creationId="{86292677-CBFF-43CF-8560-AF0939DA20A5}"/>
          </ac:grpSpMkLst>
        </pc:grpChg>
        <pc:grpChg chg="add del mod">
          <ac:chgData name="abcdee12@nate.com" userId="47ceb4100fd426b8" providerId="LiveId" clId="{68E7E1A0-9E63-44E7-B1A3-C28E635A0F59}" dt="2021-09-28T06:11:36.994" v="15658" actId="165"/>
          <ac:grpSpMkLst>
            <pc:docMk/>
            <pc:sldMk cId="609481013" sldId="282"/>
            <ac:grpSpMk id="4" creationId="{97909FBC-7F29-4BA3-8665-EE53FFCD0178}"/>
          </ac:grpSpMkLst>
        </pc:grpChg>
        <pc:grpChg chg="add mod topLvl">
          <ac:chgData name="abcdee12@nate.com" userId="47ceb4100fd426b8" providerId="LiveId" clId="{68E7E1A0-9E63-44E7-B1A3-C28E635A0F59}" dt="2021-09-28T06:13:24.417" v="15809" actId="14100"/>
          <ac:grpSpMkLst>
            <pc:docMk/>
            <pc:sldMk cId="609481013" sldId="282"/>
            <ac:grpSpMk id="6" creationId="{F6037F4A-A3F9-4305-8764-01B7BA30D5C0}"/>
          </ac:grpSpMkLst>
        </pc:grpChg>
        <pc:grpChg chg="add del mod">
          <ac:chgData name="abcdee12@nate.com" userId="47ceb4100fd426b8" providerId="LiveId" clId="{68E7E1A0-9E63-44E7-B1A3-C28E635A0F59}" dt="2021-09-28T06:10:50.007" v="15587" actId="165"/>
          <ac:grpSpMkLst>
            <pc:docMk/>
            <pc:sldMk cId="609481013" sldId="282"/>
            <ac:grpSpMk id="7" creationId="{D2E61F2D-D309-4EAA-A2D0-672DE781614E}"/>
          </ac:grpSpMkLst>
        </pc:grpChg>
        <pc:grpChg chg="add del mod topLvl">
          <ac:chgData name="abcdee12@nate.com" userId="47ceb4100fd426b8" providerId="LiveId" clId="{68E7E1A0-9E63-44E7-B1A3-C28E635A0F59}" dt="2021-09-28T06:15:49.352" v="15880" actId="478"/>
          <ac:grpSpMkLst>
            <pc:docMk/>
            <pc:sldMk cId="609481013" sldId="282"/>
            <ac:grpSpMk id="13" creationId="{4198A493-AC78-4270-9C56-8B02340E882F}"/>
          </ac:grpSpMkLst>
        </pc:grpChg>
        <pc:grpChg chg="add mod topLvl">
          <ac:chgData name="abcdee12@nate.com" userId="47ceb4100fd426b8" providerId="LiveId" clId="{68E7E1A0-9E63-44E7-B1A3-C28E635A0F59}" dt="2021-09-28T06:18:34.140" v="16048" actId="1035"/>
          <ac:grpSpMkLst>
            <pc:docMk/>
            <pc:sldMk cId="609481013" sldId="282"/>
            <ac:grpSpMk id="16" creationId="{A31E4C0D-0458-43EB-82B2-4FEA69D285DC}"/>
          </ac:grpSpMkLst>
        </pc:grpChg>
        <pc:grpChg chg="add mod topLvl">
          <ac:chgData name="abcdee12@nate.com" userId="47ceb4100fd426b8" providerId="LiveId" clId="{68E7E1A0-9E63-44E7-B1A3-C28E635A0F59}" dt="2021-09-28T06:18:58.040" v="16076" actId="1035"/>
          <ac:grpSpMkLst>
            <pc:docMk/>
            <pc:sldMk cId="609481013" sldId="282"/>
            <ac:grpSpMk id="21" creationId="{EBF0291E-2336-4776-A9FC-4C9191B96DC5}"/>
          </ac:grpSpMkLst>
        </pc:grpChg>
        <pc:grpChg chg="add mod topLvl">
          <ac:chgData name="abcdee12@nate.com" userId="47ceb4100fd426b8" providerId="LiveId" clId="{68E7E1A0-9E63-44E7-B1A3-C28E635A0F59}" dt="2021-10-16T09:15:01.289" v="25444" actId="1038"/>
          <ac:grpSpMkLst>
            <pc:docMk/>
            <pc:sldMk cId="609481013" sldId="282"/>
            <ac:grpSpMk id="24" creationId="{8E9B815D-762E-4AC0-8292-AC6E5D3E5969}"/>
          </ac:grpSpMkLst>
        </pc:grpChg>
        <pc:grpChg chg="add del mod">
          <ac:chgData name="abcdee12@nate.com" userId="47ceb4100fd426b8" providerId="LiveId" clId="{68E7E1A0-9E63-44E7-B1A3-C28E635A0F59}" dt="2021-09-28T06:12:04.942" v="15740"/>
          <ac:grpSpMkLst>
            <pc:docMk/>
            <pc:sldMk cId="609481013" sldId="282"/>
            <ac:grpSpMk id="28" creationId="{B9D92C77-0740-485C-A044-FEB156E39AE3}"/>
          </ac:grpSpMkLst>
        </pc:grpChg>
        <pc:grpChg chg="add mod">
          <ac:chgData name="abcdee12@nate.com" userId="47ceb4100fd426b8" providerId="LiveId" clId="{68E7E1A0-9E63-44E7-B1A3-C28E635A0F59}" dt="2021-10-16T09:00:35.893" v="24437" actId="1038"/>
          <ac:grpSpMkLst>
            <pc:docMk/>
            <pc:sldMk cId="609481013" sldId="282"/>
            <ac:grpSpMk id="29" creationId="{25D777DA-3510-401C-8FC9-919E3F78CCA6}"/>
          </ac:grpSpMkLst>
        </pc:grpChg>
        <pc:grpChg chg="add mod">
          <ac:chgData name="abcdee12@nate.com" userId="47ceb4100fd426b8" providerId="LiveId" clId="{68E7E1A0-9E63-44E7-B1A3-C28E635A0F59}" dt="2021-09-28T06:19:03.808" v="16079" actId="1076"/>
          <ac:grpSpMkLst>
            <pc:docMk/>
            <pc:sldMk cId="609481013" sldId="282"/>
            <ac:grpSpMk id="32" creationId="{5203C013-6F3C-4B54-92C7-FFEBC53B7C6C}"/>
          </ac:grpSpMkLst>
        </pc:grpChg>
        <pc:grpChg chg="add mod">
          <ac:chgData name="abcdee12@nate.com" userId="47ceb4100fd426b8" providerId="LiveId" clId="{68E7E1A0-9E63-44E7-B1A3-C28E635A0F59}" dt="2021-10-16T09:14:56.236" v="25434" actId="1036"/>
          <ac:grpSpMkLst>
            <pc:docMk/>
            <pc:sldMk cId="609481013" sldId="282"/>
            <ac:grpSpMk id="35" creationId="{542C0C6D-935A-49FE-A356-CDE2A156674D}"/>
          </ac:grpSpMkLst>
        </pc:grpChg>
        <pc:grpChg chg="add mod">
          <ac:chgData name="abcdee12@nate.com" userId="47ceb4100fd426b8" providerId="LiveId" clId="{68E7E1A0-9E63-44E7-B1A3-C28E635A0F59}" dt="2021-10-16T09:15:07.898" v="25455" actId="1038"/>
          <ac:grpSpMkLst>
            <pc:docMk/>
            <pc:sldMk cId="609481013" sldId="282"/>
            <ac:grpSpMk id="39" creationId="{FD7AA5FC-6418-44AB-995E-46BFB499DBAB}"/>
          </ac:grpSpMkLst>
        </pc:grpChg>
      </pc:sldChg>
      <pc:sldChg chg="addSp delSp modSp add mod ord">
        <pc:chgData name="abcdee12@nate.com" userId="47ceb4100fd426b8" providerId="LiveId" clId="{68E7E1A0-9E63-44E7-B1A3-C28E635A0F59}" dt="2021-09-28T07:55:40.605" v="20390" actId="20577"/>
        <pc:sldMkLst>
          <pc:docMk/>
          <pc:sldMk cId="3981643088" sldId="283"/>
        </pc:sldMkLst>
        <pc:spChg chg="add del mod">
          <ac:chgData name="abcdee12@nate.com" userId="47ceb4100fd426b8" providerId="LiveId" clId="{68E7E1A0-9E63-44E7-B1A3-C28E635A0F59}" dt="2021-09-28T06:57:05.008" v="19273" actId="478"/>
          <ac:spMkLst>
            <pc:docMk/>
            <pc:sldMk cId="3981643088" sldId="283"/>
            <ac:spMk id="2" creationId="{A3D5DDBB-6816-4581-B098-078AB78DD3AE}"/>
          </ac:spMkLst>
        </pc:spChg>
        <pc:spChg chg="mod">
          <ac:chgData name="abcdee12@nate.com" userId="47ceb4100fd426b8" providerId="LiveId" clId="{68E7E1A0-9E63-44E7-B1A3-C28E635A0F59}" dt="2021-09-28T07:55:40.605" v="20390" actId="20577"/>
          <ac:spMkLst>
            <pc:docMk/>
            <pc:sldMk cId="3981643088" sldId="283"/>
            <ac:spMk id="19" creationId="{00000000-0000-0000-0000-000000000000}"/>
          </ac:spMkLst>
        </pc:spChg>
        <pc:spChg chg="mod">
          <ac:chgData name="abcdee12@nate.com" userId="47ceb4100fd426b8" providerId="LiveId" clId="{68E7E1A0-9E63-44E7-B1A3-C28E635A0F59}" dt="2021-09-28T07:01:09.924" v="19592"/>
          <ac:spMkLst>
            <pc:docMk/>
            <pc:sldMk cId="3981643088" sldId="283"/>
            <ac:spMk id="93" creationId="{AB77553F-6BE5-446E-9DCE-C9EDD0906E5A}"/>
          </ac:spMkLst>
        </pc:spChg>
        <pc:spChg chg="mod">
          <ac:chgData name="abcdee12@nate.com" userId="47ceb4100fd426b8" providerId="LiveId" clId="{68E7E1A0-9E63-44E7-B1A3-C28E635A0F59}" dt="2021-09-28T07:07:43.364" v="19794" actId="20577"/>
          <ac:spMkLst>
            <pc:docMk/>
            <pc:sldMk cId="3981643088" sldId="283"/>
            <ac:spMk id="96" creationId="{46BE55FD-D711-4B71-9AF0-43D9E74582BB}"/>
          </ac:spMkLst>
        </pc:spChg>
        <pc:spChg chg="add del mod">
          <ac:chgData name="abcdee12@nate.com" userId="47ceb4100fd426b8" providerId="LiveId" clId="{68E7E1A0-9E63-44E7-B1A3-C28E635A0F59}" dt="2021-09-28T07:11:59.221" v="20384" actId="1076"/>
          <ac:spMkLst>
            <pc:docMk/>
            <pc:sldMk cId="3981643088" sldId="283"/>
            <ac:spMk id="110" creationId="{4A6948B7-2046-4651-8594-AB4578429877}"/>
          </ac:spMkLst>
        </pc:spChg>
        <pc:spChg chg="mod">
          <ac:chgData name="abcdee12@nate.com" userId="47ceb4100fd426b8" providerId="LiveId" clId="{68E7E1A0-9E63-44E7-B1A3-C28E635A0F59}" dt="2021-09-28T06:59:21.567" v="19413"/>
          <ac:spMkLst>
            <pc:docMk/>
            <pc:sldMk cId="3981643088" sldId="283"/>
            <ac:spMk id="112" creationId="{C3285CE7-7970-426B-93B3-839C7659A316}"/>
          </ac:spMkLst>
        </pc:spChg>
        <pc:spChg chg="mod">
          <ac:chgData name="abcdee12@nate.com" userId="47ceb4100fd426b8" providerId="LiveId" clId="{68E7E1A0-9E63-44E7-B1A3-C28E635A0F59}" dt="2021-09-28T06:59:21.567" v="19413"/>
          <ac:spMkLst>
            <pc:docMk/>
            <pc:sldMk cId="3981643088" sldId="283"/>
            <ac:spMk id="115" creationId="{227AB705-9B89-488A-937D-9D76AA8039D7}"/>
          </ac:spMkLst>
        </pc:spChg>
        <pc:spChg chg="mod">
          <ac:chgData name="abcdee12@nate.com" userId="47ceb4100fd426b8" providerId="LiveId" clId="{68E7E1A0-9E63-44E7-B1A3-C28E635A0F59}" dt="2021-09-28T06:59:43.574" v="19473" actId="20577"/>
          <ac:spMkLst>
            <pc:docMk/>
            <pc:sldMk cId="3981643088" sldId="283"/>
            <ac:spMk id="139" creationId="{701E2F3B-3AFE-4852-8F0B-5A76655BC90B}"/>
          </ac:spMkLst>
        </pc:spChg>
        <pc:spChg chg="mod">
          <ac:chgData name="abcdee12@nate.com" userId="47ceb4100fd426b8" providerId="LiveId" clId="{68E7E1A0-9E63-44E7-B1A3-C28E635A0F59}" dt="2021-09-28T07:00:41.952" v="19543"/>
          <ac:spMkLst>
            <pc:docMk/>
            <pc:sldMk cId="3981643088" sldId="283"/>
            <ac:spMk id="142" creationId="{53812ADE-E5B0-47BB-9771-70998940583D}"/>
          </ac:spMkLst>
        </pc:spChg>
        <pc:spChg chg="mod">
          <ac:chgData name="abcdee12@nate.com" userId="47ceb4100fd426b8" providerId="LiveId" clId="{68E7E1A0-9E63-44E7-B1A3-C28E635A0F59}" dt="2021-09-28T07:10:15.707" v="20005" actId="6549"/>
          <ac:spMkLst>
            <pc:docMk/>
            <pc:sldMk cId="3981643088" sldId="283"/>
            <ac:spMk id="150" creationId="{A6AA55BB-4DD3-4668-998A-78B4BB9F3915}"/>
          </ac:spMkLst>
        </pc:spChg>
        <pc:spChg chg="add del mod">
          <ac:chgData name="abcdee12@nate.com" userId="47ceb4100fd426b8" providerId="LiveId" clId="{68E7E1A0-9E63-44E7-B1A3-C28E635A0F59}" dt="2021-09-28T07:00:24.811" v="19500"/>
          <ac:spMkLst>
            <pc:docMk/>
            <pc:sldMk cId="3981643088" sldId="283"/>
            <ac:spMk id="160" creationId="{96D73889-D6EA-4619-AE4D-54CBFA611004}"/>
          </ac:spMkLst>
        </pc:spChg>
        <pc:spChg chg="mod">
          <ac:chgData name="abcdee12@nate.com" userId="47ceb4100fd426b8" providerId="LiveId" clId="{68E7E1A0-9E63-44E7-B1A3-C28E635A0F59}" dt="2021-09-28T07:00:23.366" v="19499"/>
          <ac:spMkLst>
            <pc:docMk/>
            <pc:sldMk cId="3981643088" sldId="283"/>
            <ac:spMk id="162" creationId="{2064CF9D-F08F-4B35-BD58-5B713D5AAF93}"/>
          </ac:spMkLst>
        </pc:spChg>
        <pc:spChg chg="mod">
          <ac:chgData name="abcdee12@nate.com" userId="47ceb4100fd426b8" providerId="LiveId" clId="{68E7E1A0-9E63-44E7-B1A3-C28E635A0F59}" dt="2021-09-28T07:00:23.366" v="19499"/>
          <ac:spMkLst>
            <pc:docMk/>
            <pc:sldMk cId="3981643088" sldId="283"/>
            <ac:spMk id="165" creationId="{579C9605-2DDB-4172-B215-FC9F4045B7EE}"/>
          </ac:spMkLst>
        </pc:spChg>
        <pc:spChg chg="mod">
          <ac:chgData name="abcdee12@nate.com" userId="47ceb4100fd426b8" providerId="LiveId" clId="{68E7E1A0-9E63-44E7-B1A3-C28E635A0F59}" dt="2021-09-28T07:00:28.657" v="19501"/>
          <ac:spMkLst>
            <pc:docMk/>
            <pc:sldMk cId="3981643088" sldId="283"/>
            <ac:spMk id="181" creationId="{35F9B57C-5DAA-4F62-8D8C-B18616B2FB5D}"/>
          </ac:spMkLst>
        </pc:spChg>
        <pc:spChg chg="mod">
          <ac:chgData name="abcdee12@nate.com" userId="47ceb4100fd426b8" providerId="LiveId" clId="{68E7E1A0-9E63-44E7-B1A3-C28E635A0F59}" dt="2021-09-28T06:58:00.201" v="19300" actId="1035"/>
          <ac:spMkLst>
            <pc:docMk/>
            <pc:sldMk cId="3981643088" sldId="283"/>
            <ac:spMk id="184" creationId="{700968FB-F64F-4228-9FAF-C5C2A7EE946D}"/>
          </ac:spMkLst>
        </pc:spChg>
        <pc:spChg chg="mod">
          <ac:chgData name="abcdee12@nate.com" userId="47ceb4100fd426b8" providerId="LiveId" clId="{68E7E1A0-9E63-44E7-B1A3-C28E635A0F59}" dt="2021-09-28T07:00:28.657" v="19501"/>
          <ac:spMkLst>
            <pc:docMk/>
            <pc:sldMk cId="3981643088" sldId="283"/>
            <ac:spMk id="186" creationId="{072C4B0F-63EE-45B2-8F19-3DFC4BC1247B}"/>
          </ac:spMkLst>
        </pc:spChg>
        <pc:spChg chg="mod">
          <ac:chgData name="abcdee12@nate.com" userId="47ceb4100fd426b8" providerId="LiveId" clId="{68E7E1A0-9E63-44E7-B1A3-C28E635A0F59}" dt="2021-09-28T07:01:16.454" v="19594"/>
          <ac:spMkLst>
            <pc:docMk/>
            <pc:sldMk cId="3981643088" sldId="283"/>
            <ac:spMk id="192" creationId="{875FE9C4-4278-49FE-A802-E681D63D312F}"/>
          </ac:spMkLst>
        </pc:spChg>
        <pc:spChg chg="del">
          <ac:chgData name="abcdee12@nate.com" userId="47ceb4100fd426b8" providerId="LiveId" clId="{68E7E1A0-9E63-44E7-B1A3-C28E635A0F59}" dt="2021-09-28T06:58:31.588" v="19305" actId="478"/>
          <ac:spMkLst>
            <pc:docMk/>
            <pc:sldMk cId="3981643088" sldId="283"/>
            <ac:spMk id="202" creationId="{684BBFDD-A872-45A9-B1A0-2933F5F0AF36}"/>
          </ac:spMkLst>
        </pc:spChg>
        <pc:spChg chg="mod">
          <ac:chgData name="abcdee12@nate.com" userId="47ceb4100fd426b8" providerId="LiveId" clId="{68E7E1A0-9E63-44E7-B1A3-C28E635A0F59}" dt="2021-09-28T07:08:36.981" v="19865" actId="20577"/>
          <ac:spMkLst>
            <pc:docMk/>
            <pc:sldMk cId="3981643088" sldId="283"/>
            <ac:spMk id="203" creationId="{D938F206-7A39-49BA-A2C0-99A744E50B54}"/>
          </ac:spMkLst>
        </pc:spChg>
        <pc:spChg chg="mod">
          <ac:chgData name="abcdee12@nate.com" userId="47ceb4100fd426b8" providerId="LiveId" clId="{68E7E1A0-9E63-44E7-B1A3-C28E635A0F59}" dt="2021-09-28T07:01:23.886" v="19654"/>
          <ac:spMkLst>
            <pc:docMk/>
            <pc:sldMk cId="3981643088" sldId="283"/>
            <ac:spMk id="209" creationId="{C6872A88-ECC0-4929-BAD0-863B6B2CEFD6}"/>
          </ac:spMkLst>
        </pc:spChg>
        <pc:spChg chg="mod">
          <ac:chgData name="abcdee12@nate.com" userId="47ceb4100fd426b8" providerId="LiveId" clId="{68E7E1A0-9E63-44E7-B1A3-C28E635A0F59}" dt="2021-09-28T07:08:45.636" v="19875" actId="20577"/>
          <ac:spMkLst>
            <pc:docMk/>
            <pc:sldMk cId="3981643088" sldId="283"/>
            <ac:spMk id="212" creationId="{A4889051-D151-42A3-9C3A-1A74F983D227}"/>
          </ac:spMkLst>
        </pc:spChg>
        <pc:spChg chg="mod">
          <ac:chgData name="abcdee12@nate.com" userId="47ceb4100fd426b8" providerId="LiveId" clId="{68E7E1A0-9E63-44E7-B1A3-C28E635A0F59}" dt="2021-09-28T07:01:32.466" v="19700"/>
          <ac:spMkLst>
            <pc:docMk/>
            <pc:sldMk cId="3981643088" sldId="283"/>
            <ac:spMk id="218" creationId="{C619A7E3-9065-4DFF-A3AE-79051B51C5B6}"/>
          </ac:spMkLst>
        </pc:spChg>
        <pc:spChg chg="mod">
          <ac:chgData name="abcdee12@nate.com" userId="47ceb4100fd426b8" providerId="LiveId" clId="{68E7E1A0-9E63-44E7-B1A3-C28E635A0F59}" dt="2021-09-28T07:09:39.821" v="19917" actId="1038"/>
          <ac:spMkLst>
            <pc:docMk/>
            <pc:sldMk cId="3981643088" sldId="283"/>
            <ac:spMk id="221" creationId="{EF53F18F-B458-4B83-9EA8-5651E75CD2D1}"/>
          </ac:spMkLst>
        </pc:spChg>
        <pc:spChg chg="add mod">
          <ac:chgData name="abcdee12@nate.com" userId="47ceb4100fd426b8" providerId="LiveId" clId="{68E7E1A0-9E63-44E7-B1A3-C28E635A0F59}" dt="2021-09-28T07:10:51.530" v="20088" actId="20577"/>
          <ac:spMkLst>
            <pc:docMk/>
            <pc:sldMk cId="3981643088" sldId="283"/>
            <ac:spMk id="226" creationId="{E31144D1-7881-4F7C-BEB8-F2E695643467}"/>
          </ac:spMkLst>
        </pc:spChg>
        <pc:spChg chg="mod">
          <ac:chgData name="abcdee12@nate.com" userId="47ceb4100fd426b8" providerId="LiveId" clId="{68E7E1A0-9E63-44E7-B1A3-C28E635A0F59}" dt="2021-09-28T07:11:21.086" v="20125"/>
          <ac:spMkLst>
            <pc:docMk/>
            <pc:sldMk cId="3981643088" sldId="283"/>
            <ac:spMk id="229" creationId="{EC15B1B1-EEF6-4904-BE60-77485BC39363}"/>
          </ac:spMkLst>
        </pc:spChg>
        <pc:spChg chg="mod">
          <ac:chgData name="abcdee12@nate.com" userId="47ceb4100fd426b8" providerId="LiveId" clId="{68E7E1A0-9E63-44E7-B1A3-C28E635A0F59}" dt="2021-09-28T07:11:21.086" v="20125"/>
          <ac:spMkLst>
            <pc:docMk/>
            <pc:sldMk cId="3981643088" sldId="283"/>
            <ac:spMk id="232" creationId="{C3F51105-7B52-4E1A-8C9A-FD88DC928ADD}"/>
          </ac:spMkLst>
        </pc:spChg>
        <pc:spChg chg="mod">
          <ac:chgData name="abcdee12@nate.com" userId="47ceb4100fd426b8" providerId="LiveId" clId="{68E7E1A0-9E63-44E7-B1A3-C28E635A0F59}" dt="2021-09-28T07:11:21.086" v="20125"/>
          <ac:spMkLst>
            <pc:docMk/>
            <pc:sldMk cId="3981643088" sldId="283"/>
            <ac:spMk id="238" creationId="{59370E68-F22E-4F0D-AD49-6E81AF695E35}"/>
          </ac:spMkLst>
        </pc:spChg>
        <pc:spChg chg="mod">
          <ac:chgData name="abcdee12@nate.com" userId="47ceb4100fd426b8" providerId="LiveId" clId="{68E7E1A0-9E63-44E7-B1A3-C28E635A0F59}" dt="2021-09-28T07:11:53.064" v="20381" actId="20577"/>
          <ac:spMkLst>
            <pc:docMk/>
            <pc:sldMk cId="3981643088" sldId="283"/>
            <ac:spMk id="241" creationId="{1DD6B659-7EEE-426D-82F3-EFEBADF0AC85}"/>
          </ac:spMkLst>
        </pc:spChg>
        <pc:grpChg chg="del mod">
          <ac:chgData name="abcdee12@nate.com" userId="47ceb4100fd426b8" providerId="LiveId" clId="{68E7E1A0-9E63-44E7-B1A3-C28E635A0F59}" dt="2021-09-28T07:01:12.826" v="19593" actId="478"/>
          <ac:grpSpMkLst>
            <pc:docMk/>
            <pc:sldMk cId="3981643088" sldId="283"/>
            <ac:grpSpMk id="4" creationId="{4A04A2DF-E7A3-4806-86EA-9B2307BF0D8B}"/>
          </ac:grpSpMkLst>
        </pc:grpChg>
        <pc:grpChg chg="del">
          <ac:chgData name="abcdee12@nate.com" userId="47ceb4100fd426b8" providerId="LiveId" clId="{68E7E1A0-9E63-44E7-B1A3-C28E635A0F59}" dt="2021-09-28T06:58:27.333" v="19302" actId="478"/>
          <ac:grpSpMkLst>
            <pc:docMk/>
            <pc:sldMk cId="3981643088" sldId="283"/>
            <ac:grpSpMk id="32" creationId="{7ED8CCFB-ED2C-4F4E-808E-18F75D78FF0A}"/>
          </ac:grpSpMkLst>
        </pc:grpChg>
        <pc:grpChg chg="del">
          <ac:chgData name="abcdee12@nate.com" userId="47ceb4100fd426b8" providerId="LiveId" clId="{68E7E1A0-9E63-44E7-B1A3-C28E635A0F59}" dt="2021-09-28T06:58:25.493" v="19301" actId="478"/>
          <ac:grpSpMkLst>
            <pc:docMk/>
            <pc:sldMk cId="3981643088" sldId="283"/>
            <ac:grpSpMk id="79" creationId="{7E0BFEBA-2A73-4A83-A820-1979CE6CFFAB}"/>
          </ac:grpSpMkLst>
        </pc:grpChg>
        <pc:grpChg chg="mod">
          <ac:chgData name="abcdee12@nate.com" userId="47ceb4100fd426b8" providerId="LiveId" clId="{68E7E1A0-9E63-44E7-B1A3-C28E635A0F59}" dt="2021-09-28T06:59:26.999" v="19417" actId="1076"/>
          <ac:grpSpMkLst>
            <pc:docMk/>
            <pc:sldMk cId="3981643088" sldId="283"/>
            <ac:grpSpMk id="92" creationId="{E284C9D1-8814-4F6A-A194-0692523BBED2}"/>
          </ac:grpSpMkLst>
        </pc:grpChg>
        <pc:grpChg chg="add del mod">
          <ac:chgData name="abcdee12@nate.com" userId="47ceb4100fd426b8" providerId="LiveId" clId="{68E7E1A0-9E63-44E7-B1A3-C28E635A0F59}" dt="2021-09-28T06:59:32.265" v="19422"/>
          <ac:grpSpMkLst>
            <pc:docMk/>
            <pc:sldMk cId="3981643088" sldId="283"/>
            <ac:grpSpMk id="111" creationId="{4355573D-7007-4C1A-9A0B-C722E8025933}"/>
          </ac:grpSpMkLst>
        </pc:grpChg>
        <pc:grpChg chg="mod">
          <ac:chgData name="abcdee12@nate.com" userId="47ceb4100fd426b8" providerId="LiveId" clId="{68E7E1A0-9E63-44E7-B1A3-C28E635A0F59}" dt="2021-09-28T06:59:21.567" v="19413"/>
          <ac:grpSpMkLst>
            <pc:docMk/>
            <pc:sldMk cId="3981643088" sldId="283"/>
            <ac:grpSpMk id="113" creationId="{1C581173-23F0-47C9-9534-CD46E1C08FF7}"/>
          </ac:grpSpMkLst>
        </pc:grpChg>
        <pc:grpChg chg="mod">
          <ac:chgData name="abcdee12@nate.com" userId="47ceb4100fd426b8" providerId="LiveId" clId="{68E7E1A0-9E63-44E7-B1A3-C28E635A0F59}" dt="2021-09-28T06:59:21.567" v="19413"/>
          <ac:grpSpMkLst>
            <pc:docMk/>
            <pc:sldMk cId="3981643088" sldId="283"/>
            <ac:grpSpMk id="114" creationId="{DB12B6C0-5A13-4846-B32D-0660EC1F62DD}"/>
          </ac:grpSpMkLst>
        </pc:grpChg>
        <pc:grpChg chg="del">
          <ac:chgData name="abcdee12@nate.com" userId="47ceb4100fd426b8" providerId="LiveId" clId="{68E7E1A0-9E63-44E7-B1A3-C28E635A0F59}" dt="2021-09-28T07:10:07.333" v="19999" actId="478"/>
          <ac:grpSpMkLst>
            <pc:docMk/>
            <pc:sldMk cId="3981643088" sldId="283"/>
            <ac:grpSpMk id="119" creationId="{BCC59A8B-7C7C-40B7-9A7E-B9D3EBD93020}"/>
          </ac:grpSpMkLst>
        </pc:grpChg>
        <pc:grpChg chg="del">
          <ac:chgData name="abcdee12@nate.com" userId="47ceb4100fd426b8" providerId="LiveId" clId="{68E7E1A0-9E63-44E7-B1A3-C28E635A0F59}" dt="2021-09-28T07:10:11.994" v="20002" actId="478"/>
          <ac:grpSpMkLst>
            <pc:docMk/>
            <pc:sldMk cId="3981643088" sldId="283"/>
            <ac:grpSpMk id="128" creationId="{526B015F-91FE-4FE1-A245-0AED5213C696}"/>
          </ac:grpSpMkLst>
        </pc:grpChg>
        <pc:grpChg chg="add mod">
          <ac:chgData name="abcdee12@nate.com" userId="47ceb4100fd426b8" providerId="LiveId" clId="{68E7E1A0-9E63-44E7-B1A3-C28E635A0F59}" dt="2021-09-28T06:59:40.377" v="19472" actId="1036"/>
          <ac:grpSpMkLst>
            <pc:docMk/>
            <pc:sldMk cId="3981643088" sldId="283"/>
            <ac:grpSpMk id="138" creationId="{05200BF8-ECD5-48B9-972B-4FF9FCA7274B}"/>
          </ac:grpSpMkLst>
        </pc:grpChg>
        <pc:grpChg chg="mod">
          <ac:chgData name="abcdee12@nate.com" userId="47ceb4100fd426b8" providerId="LiveId" clId="{68E7E1A0-9E63-44E7-B1A3-C28E635A0F59}" dt="2021-09-28T06:59:33.284" v="19423"/>
          <ac:grpSpMkLst>
            <pc:docMk/>
            <pc:sldMk cId="3981643088" sldId="283"/>
            <ac:grpSpMk id="140" creationId="{E8FE1068-FA6A-475E-A2DA-6751132B7BB4}"/>
          </ac:grpSpMkLst>
        </pc:grpChg>
        <pc:grpChg chg="mod">
          <ac:chgData name="abcdee12@nate.com" userId="47ceb4100fd426b8" providerId="LiveId" clId="{68E7E1A0-9E63-44E7-B1A3-C28E635A0F59}" dt="2021-09-28T06:59:33.284" v="19423"/>
          <ac:grpSpMkLst>
            <pc:docMk/>
            <pc:sldMk cId="3981643088" sldId="283"/>
            <ac:grpSpMk id="141" creationId="{A7831675-1DD9-4B2A-9698-846B013E66EE}"/>
          </ac:grpSpMkLst>
        </pc:grpChg>
        <pc:grpChg chg="del">
          <ac:chgData name="abcdee12@nate.com" userId="47ceb4100fd426b8" providerId="LiveId" clId="{68E7E1A0-9E63-44E7-B1A3-C28E635A0F59}" dt="2021-09-28T07:10:17.637" v="20006" actId="478"/>
          <ac:grpSpMkLst>
            <pc:docMk/>
            <pc:sldMk cId="3981643088" sldId="283"/>
            <ac:grpSpMk id="146" creationId="{D604ECDF-9E5A-44F4-8AD4-C9F1B703F3F2}"/>
          </ac:grpSpMkLst>
        </pc:grpChg>
        <pc:grpChg chg="add del mod">
          <ac:chgData name="abcdee12@nate.com" userId="47ceb4100fd426b8" providerId="LiveId" clId="{68E7E1A0-9E63-44E7-B1A3-C28E635A0F59}" dt="2021-09-28T07:00:24.811" v="19500"/>
          <ac:grpSpMkLst>
            <pc:docMk/>
            <pc:sldMk cId="3981643088" sldId="283"/>
            <ac:grpSpMk id="161" creationId="{2130CCEB-F70C-4136-95D2-51774BD52EEF}"/>
          </ac:grpSpMkLst>
        </pc:grpChg>
        <pc:grpChg chg="mod">
          <ac:chgData name="abcdee12@nate.com" userId="47ceb4100fd426b8" providerId="LiveId" clId="{68E7E1A0-9E63-44E7-B1A3-C28E635A0F59}" dt="2021-09-28T07:00:23.366" v="19499"/>
          <ac:grpSpMkLst>
            <pc:docMk/>
            <pc:sldMk cId="3981643088" sldId="283"/>
            <ac:grpSpMk id="163" creationId="{BECD1DEA-5249-4EB6-AAF5-8E39F492F959}"/>
          </ac:grpSpMkLst>
        </pc:grpChg>
        <pc:grpChg chg="mod">
          <ac:chgData name="abcdee12@nate.com" userId="47ceb4100fd426b8" providerId="LiveId" clId="{68E7E1A0-9E63-44E7-B1A3-C28E635A0F59}" dt="2021-09-28T07:00:23.366" v="19499"/>
          <ac:grpSpMkLst>
            <pc:docMk/>
            <pc:sldMk cId="3981643088" sldId="283"/>
            <ac:grpSpMk id="164" creationId="{D2AA1AA8-5F8E-4F3E-A91A-95CCF4E6B2A8}"/>
          </ac:grpSpMkLst>
        </pc:grpChg>
        <pc:grpChg chg="add mod">
          <ac:chgData name="abcdee12@nate.com" userId="47ceb4100fd426b8" providerId="LiveId" clId="{68E7E1A0-9E63-44E7-B1A3-C28E635A0F59}" dt="2021-09-28T07:00:38.606" v="19542" actId="1036"/>
          <ac:grpSpMkLst>
            <pc:docMk/>
            <pc:sldMk cId="3981643088" sldId="283"/>
            <ac:grpSpMk id="180" creationId="{32585F87-2F42-4F36-A9D3-7703047AA516}"/>
          </ac:grpSpMkLst>
        </pc:grpChg>
        <pc:grpChg chg="mod">
          <ac:chgData name="abcdee12@nate.com" userId="47ceb4100fd426b8" providerId="LiveId" clId="{68E7E1A0-9E63-44E7-B1A3-C28E635A0F59}" dt="2021-09-28T07:00:28.657" v="19501"/>
          <ac:grpSpMkLst>
            <pc:docMk/>
            <pc:sldMk cId="3981643088" sldId="283"/>
            <ac:grpSpMk id="182" creationId="{D3D8BEE5-77D3-438D-8FDF-5C8957A15BE2}"/>
          </ac:grpSpMkLst>
        </pc:grpChg>
        <pc:grpChg chg="del">
          <ac:chgData name="abcdee12@nate.com" userId="47ceb4100fd426b8" providerId="LiveId" clId="{68E7E1A0-9E63-44E7-B1A3-C28E635A0F59}" dt="2021-09-28T07:10:18.577" v="20007" actId="478"/>
          <ac:grpSpMkLst>
            <pc:docMk/>
            <pc:sldMk cId="3981643088" sldId="283"/>
            <ac:grpSpMk id="183" creationId="{EED24A06-45A4-48E4-AA84-4793D71DF2D6}"/>
          </ac:grpSpMkLst>
        </pc:grpChg>
        <pc:grpChg chg="mod">
          <ac:chgData name="abcdee12@nate.com" userId="47ceb4100fd426b8" providerId="LiveId" clId="{68E7E1A0-9E63-44E7-B1A3-C28E635A0F59}" dt="2021-09-28T07:00:28.657" v="19501"/>
          <ac:grpSpMkLst>
            <pc:docMk/>
            <pc:sldMk cId="3981643088" sldId="283"/>
            <ac:grpSpMk id="185" creationId="{84A8D5DD-AB89-494D-8697-63FB1770936F}"/>
          </ac:grpSpMkLst>
        </pc:grpChg>
        <pc:grpChg chg="add mod">
          <ac:chgData name="abcdee12@nate.com" userId="47ceb4100fd426b8" providerId="LiveId" clId="{68E7E1A0-9E63-44E7-B1A3-C28E635A0F59}" dt="2021-09-28T07:01:21.978" v="19653" actId="1035"/>
          <ac:grpSpMkLst>
            <pc:docMk/>
            <pc:sldMk cId="3981643088" sldId="283"/>
            <ac:grpSpMk id="191" creationId="{E3DBE0AE-BE76-4FF6-89CD-EC29BC1F5C2E}"/>
          </ac:grpSpMkLst>
        </pc:grpChg>
        <pc:grpChg chg="mod">
          <ac:chgData name="abcdee12@nate.com" userId="47ceb4100fd426b8" providerId="LiveId" clId="{68E7E1A0-9E63-44E7-B1A3-C28E635A0F59}" dt="2021-09-28T07:01:16.454" v="19594"/>
          <ac:grpSpMkLst>
            <pc:docMk/>
            <pc:sldMk cId="3981643088" sldId="283"/>
            <ac:grpSpMk id="193" creationId="{A71665EA-691D-4147-B6D7-75A56173A501}"/>
          </ac:grpSpMkLst>
        </pc:grpChg>
        <pc:grpChg chg="mod">
          <ac:chgData name="abcdee12@nate.com" userId="47ceb4100fd426b8" providerId="LiveId" clId="{68E7E1A0-9E63-44E7-B1A3-C28E635A0F59}" dt="2021-09-28T07:01:16.454" v="19594"/>
          <ac:grpSpMkLst>
            <pc:docMk/>
            <pc:sldMk cId="3981643088" sldId="283"/>
            <ac:grpSpMk id="194" creationId="{594025B8-99D4-465D-9682-D52A14E4C375}"/>
          </ac:grpSpMkLst>
        </pc:grpChg>
        <pc:grpChg chg="add mod">
          <ac:chgData name="abcdee12@nate.com" userId="47ceb4100fd426b8" providerId="LiveId" clId="{68E7E1A0-9E63-44E7-B1A3-C28E635A0F59}" dt="2021-09-28T07:01:31.730" v="19699" actId="1035"/>
          <ac:grpSpMkLst>
            <pc:docMk/>
            <pc:sldMk cId="3981643088" sldId="283"/>
            <ac:grpSpMk id="208" creationId="{F8CEAF84-6772-463E-8D4B-0F0837AAA454}"/>
          </ac:grpSpMkLst>
        </pc:grpChg>
        <pc:grpChg chg="mod">
          <ac:chgData name="abcdee12@nate.com" userId="47ceb4100fd426b8" providerId="LiveId" clId="{68E7E1A0-9E63-44E7-B1A3-C28E635A0F59}" dt="2021-09-28T07:01:23.886" v="19654"/>
          <ac:grpSpMkLst>
            <pc:docMk/>
            <pc:sldMk cId="3981643088" sldId="283"/>
            <ac:grpSpMk id="210" creationId="{D2F1BDAD-BC9A-43AD-A600-4DD43A9044BB}"/>
          </ac:grpSpMkLst>
        </pc:grpChg>
        <pc:grpChg chg="mod">
          <ac:chgData name="abcdee12@nate.com" userId="47ceb4100fd426b8" providerId="LiveId" clId="{68E7E1A0-9E63-44E7-B1A3-C28E635A0F59}" dt="2021-09-28T07:01:23.886" v="19654"/>
          <ac:grpSpMkLst>
            <pc:docMk/>
            <pc:sldMk cId="3981643088" sldId="283"/>
            <ac:grpSpMk id="211" creationId="{8223D39A-2BE6-4DA1-95D0-73A2FFE67947}"/>
          </ac:grpSpMkLst>
        </pc:grpChg>
        <pc:grpChg chg="add mod">
          <ac:chgData name="abcdee12@nate.com" userId="47ceb4100fd426b8" providerId="LiveId" clId="{68E7E1A0-9E63-44E7-B1A3-C28E635A0F59}" dt="2021-09-28T07:01:37.848" v="19731" actId="1035"/>
          <ac:grpSpMkLst>
            <pc:docMk/>
            <pc:sldMk cId="3981643088" sldId="283"/>
            <ac:grpSpMk id="217" creationId="{EE0F0C1C-46B1-4E60-8807-D056D7129C61}"/>
          </ac:grpSpMkLst>
        </pc:grpChg>
        <pc:grpChg chg="mod">
          <ac:chgData name="abcdee12@nate.com" userId="47ceb4100fd426b8" providerId="LiveId" clId="{68E7E1A0-9E63-44E7-B1A3-C28E635A0F59}" dt="2021-09-28T07:01:32.466" v="19700"/>
          <ac:grpSpMkLst>
            <pc:docMk/>
            <pc:sldMk cId="3981643088" sldId="283"/>
            <ac:grpSpMk id="219" creationId="{B2FE3EAF-D5BB-4DB1-B4FD-0194DD61C103}"/>
          </ac:grpSpMkLst>
        </pc:grpChg>
        <pc:grpChg chg="mod">
          <ac:chgData name="abcdee12@nate.com" userId="47ceb4100fd426b8" providerId="LiveId" clId="{68E7E1A0-9E63-44E7-B1A3-C28E635A0F59}" dt="2021-09-28T07:01:32.466" v="19700"/>
          <ac:grpSpMkLst>
            <pc:docMk/>
            <pc:sldMk cId="3981643088" sldId="283"/>
            <ac:grpSpMk id="220" creationId="{9A9A6682-640F-4425-858C-F1CC6121322C}"/>
          </ac:grpSpMkLst>
        </pc:grpChg>
        <pc:grpChg chg="add del mod">
          <ac:chgData name="abcdee12@nate.com" userId="47ceb4100fd426b8" providerId="LiveId" clId="{68E7E1A0-9E63-44E7-B1A3-C28E635A0F59}" dt="2021-09-28T07:11:39.946" v="20337" actId="478"/>
          <ac:grpSpMkLst>
            <pc:docMk/>
            <pc:sldMk cId="3981643088" sldId="283"/>
            <ac:grpSpMk id="228" creationId="{949DE62B-8F8F-4451-AA3E-402509F6FFF1}"/>
          </ac:grpSpMkLst>
        </pc:grpChg>
        <pc:grpChg chg="mod">
          <ac:chgData name="abcdee12@nate.com" userId="47ceb4100fd426b8" providerId="LiveId" clId="{68E7E1A0-9E63-44E7-B1A3-C28E635A0F59}" dt="2021-09-28T07:11:21.086" v="20125"/>
          <ac:grpSpMkLst>
            <pc:docMk/>
            <pc:sldMk cId="3981643088" sldId="283"/>
            <ac:grpSpMk id="230" creationId="{26BB4D5B-CA6C-450F-BC79-3A77135C9299}"/>
          </ac:grpSpMkLst>
        </pc:grpChg>
        <pc:grpChg chg="mod">
          <ac:chgData name="abcdee12@nate.com" userId="47ceb4100fd426b8" providerId="LiveId" clId="{68E7E1A0-9E63-44E7-B1A3-C28E635A0F59}" dt="2021-09-28T07:11:21.086" v="20125"/>
          <ac:grpSpMkLst>
            <pc:docMk/>
            <pc:sldMk cId="3981643088" sldId="283"/>
            <ac:grpSpMk id="231" creationId="{F53DD835-EEDE-46FD-AC2F-701C420FF042}"/>
          </ac:grpSpMkLst>
        </pc:grpChg>
        <pc:grpChg chg="add mod">
          <ac:chgData name="abcdee12@nate.com" userId="47ceb4100fd426b8" providerId="LiveId" clId="{68E7E1A0-9E63-44E7-B1A3-C28E635A0F59}" dt="2021-09-28T07:11:46.327" v="20364" actId="1035"/>
          <ac:grpSpMkLst>
            <pc:docMk/>
            <pc:sldMk cId="3981643088" sldId="283"/>
            <ac:grpSpMk id="237" creationId="{D4DDA777-CD6E-4DFD-9A02-B1CAD1F821A5}"/>
          </ac:grpSpMkLst>
        </pc:grpChg>
        <pc:grpChg chg="mod">
          <ac:chgData name="abcdee12@nate.com" userId="47ceb4100fd426b8" providerId="LiveId" clId="{68E7E1A0-9E63-44E7-B1A3-C28E635A0F59}" dt="2021-09-28T07:11:21.086" v="20125"/>
          <ac:grpSpMkLst>
            <pc:docMk/>
            <pc:sldMk cId="3981643088" sldId="283"/>
            <ac:grpSpMk id="239" creationId="{1A6BD2BF-7247-4A34-A6E9-B93A6CC49291}"/>
          </ac:grpSpMkLst>
        </pc:grpChg>
        <pc:grpChg chg="mod">
          <ac:chgData name="abcdee12@nate.com" userId="47ceb4100fd426b8" providerId="LiveId" clId="{68E7E1A0-9E63-44E7-B1A3-C28E635A0F59}" dt="2021-09-28T07:11:21.086" v="20125"/>
          <ac:grpSpMkLst>
            <pc:docMk/>
            <pc:sldMk cId="3981643088" sldId="283"/>
            <ac:grpSpMk id="240" creationId="{8D7D15B7-28B2-429C-996B-8868FFDD121B}"/>
          </ac:grpSpMkLst>
        </pc:grpChg>
        <pc:picChg chg="del">
          <ac:chgData name="abcdee12@nate.com" userId="47ceb4100fd426b8" providerId="LiveId" clId="{68E7E1A0-9E63-44E7-B1A3-C28E635A0F59}" dt="2021-09-24T13:06:40.782" v="14515" actId="478"/>
          <ac:picMkLst>
            <pc:docMk/>
            <pc:sldMk cId="3981643088" sldId="283"/>
            <ac:picMk id="5" creationId="{0446C268-BB00-4D5C-827C-F2AE47B82616}"/>
          </ac:picMkLst>
        </pc:picChg>
        <pc:picChg chg="add mod">
          <ac:chgData name="abcdee12@nate.com" userId="47ceb4100fd426b8" providerId="LiveId" clId="{68E7E1A0-9E63-44E7-B1A3-C28E635A0F59}" dt="2021-09-28T07:07:13.059" v="19747" actId="1035"/>
          <ac:picMkLst>
            <pc:docMk/>
            <pc:sldMk cId="3981643088" sldId="283"/>
            <ac:picMk id="6" creationId="{E46355E6-2ED9-4660-AFDA-1ABE5BF672AD}"/>
          </ac:picMkLst>
        </pc:picChg>
        <pc:picChg chg="del">
          <ac:chgData name="abcdee12@nate.com" userId="47ceb4100fd426b8" providerId="LiveId" clId="{68E7E1A0-9E63-44E7-B1A3-C28E635A0F59}" dt="2021-09-28T06:58:28.278" v="19303" actId="478"/>
          <ac:picMkLst>
            <pc:docMk/>
            <pc:sldMk cId="3981643088" sldId="283"/>
            <ac:picMk id="9" creationId="{6F5BBA14-77AD-423F-B946-E1CE9A11CFDC}"/>
          </ac:picMkLst>
        </pc:picChg>
        <pc:picChg chg="add mod">
          <ac:chgData name="abcdee12@nate.com" userId="47ceb4100fd426b8" providerId="LiveId" clId="{68E7E1A0-9E63-44E7-B1A3-C28E635A0F59}" dt="2021-09-28T07:07:13.059" v="19747" actId="1035"/>
          <ac:picMkLst>
            <pc:docMk/>
            <pc:sldMk cId="3981643088" sldId="283"/>
            <ac:picMk id="10" creationId="{19DD0A3F-2930-45E3-B7BE-7117471C4AB7}"/>
          </ac:picMkLst>
        </pc:picChg>
        <pc:picChg chg="add mod">
          <ac:chgData name="abcdee12@nate.com" userId="47ceb4100fd426b8" providerId="LiveId" clId="{68E7E1A0-9E63-44E7-B1A3-C28E635A0F59}" dt="2021-09-28T07:07:15.563" v="19748" actId="1076"/>
          <ac:picMkLst>
            <pc:docMk/>
            <pc:sldMk cId="3981643088" sldId="283"/>
            <ac:picMk id="12" creationId="{E700A30E-9B91-4F95-8577-3D6C397B4D26}"/>
          </ac:picMkLst>
        </pc:picChg>
        <pc:picChg chg="del">
          <ac:chgData name="abcdee12@nate.com" userId="47ceb4100fd426b8" providerId="LiveId" clId="{68E7E1A0-9E63-44E7-B1A3-C28E635A0F59}" dt="2021-09-24T13:06:41.314" v="14516" actId="478"/>
          <ac:picMkLst>
            <pc:docMk/>
            <pc:sldMk cId="3981643088" sldId="283"/>
            <ac:picMk id="17" creationId="{3E05E792-31E7-4F01-B671-C7FC2452BACF}"/>
          </ac:picMkLst>
        </pc:picChg>
        <pc:picChg chg="del">
          <ac:chgData name="abcdee12@nate.com" userId="47ceb4100fd426b8" providerId="LiveId" clId="{68E7E1A0-9E63-44E7-B1A3-C28E635A0F59}" dt="2021-09-28T06:58:28.868" v="19304" actId="478"/>
          <ac:picMkLst>
            <pc:docMk/>
            <pc:sldMk cId="3981643088" sldId="283"/>
            <ac:picMk id="35" creationId="{239E8919-B714-43E8-AAC9-7A5231380E50}"/>
          </ac:picMkLst>
        </pc:picChg>
        <pc:cxnChg chg="del">
          <ac:chgData name="abcdee12@nate.com" userId="47ceb4100fd426b8" providerId="LiveId" clId="{68E7E1A0-9E63-44E7-B1A3-C28E635A0F59}" dt="2021-09-28T07:10:15.020" v="20004" actId="478"/>
          <ac:cxnSpMkLst>
            <pc:docMk/>
            <pc:sldMk cId="3981643088" sldId="283"/>
            <ac:cxnSpMk id="75" creationId="{42290DF2-1435-4837-9BEC-94C5053A32CE}"/>
          </ac:cxnSpMkLst>
        </pc:cxnChg>
        <pc:cxnChg chg="del">
          <ac:chgData name="abcdee12@nate.com" userId="47ceb4100fd426b8" providerId="LiveId" clId="{68E7E1A0-9E63-44E7-B1A3-C28E635A0F59}" dt="2021-09-28T07:10:14.435" v="20003" actId="478"/>
          <ac:cxnSpMkLst>
            <pc:docMk/>
            <pc:sldMk cId="3981643088" sldId="283"/>
            <ac:cxnSpMk id="76" creationId="{B31751C7-AD38-4939-BAB7-F56F318F3CC0}"/>
          </ac:cxnSpMkLst>
        </pc:cxnChg>
        <pc:cxnChg chg="mod">
          <ac:chgData name="abcdee12@nate.com" userId="47ceb4100fd426b8" providerId="LiveId" clId="{68E7E1A0-9E63-44E7-B1A3-C28E635A0F59}" dt="2021-09-28T06:59:21.567" v="19413"/>
          <ac:cxnSpMkLst>
            <pc:docMk/>
            <pc:sldMk cId="3981643088" sldId="283"/>
            <ac:cxnSpMk id="116" creationId="{2AE6258F-8431-4388-8B78-44543C5F6724}"/>
          </ac:cxnSpMkLst>
        </pc:cxnChg>
        <pc:cxnChg chg="mod">
          <ac:chgData name="abcdee12@nate.com" userId="47ceb4100fd426b8" providerId="LiveId" clId="{68E7E1A0-9E63-44E7-B1A3-C28E635A0F59}" dt="2021-09-28T06:59:21.567" v="19413"/>
          <ac:cxnSpMkLst>
            <pc:docMk/>
            <pc:sldMk cId="3981643088" sldId="283"/>
            <ac:cxnSpMk id="117" creationId="{5E9B5130-A59F-4F97-88A6-94DE5824C600}"/>
          </ac:cxnSpMkLst>
        </pc:cxnChg>
        <pc:cxnChg chg="mod">
          <ac:chgData name="abcdee12@nate.com" userId="47ceb4100fd426b8" providerId="LiveId" clId="{68E7E1A0-9E63-44E7-B1A3-C28E635A0F59}" dt="2021-09-28T06:59:21.567" v="19413"/>
          <ac:cxnSpMkLst>
            <pc:docMk/>
            <pc:sldMk cId="3981643088" sldId="283"/>
            <ac:cxnSpMk id="118" creationId="{4DEA904C-682D-4EDC-8B58-C515048FF765}"/>
          </ac:cxnSpMkLst>
        </pc:cxnChg>
        <pc:cxnChg chg="mod">
          <ac:chgData name="abcdee12@nate.com" userId="47ceb4100fd426b8" providerId="LiveId" clId="{68E7E1A0-9E63-44E7-B1A3-C28E635A0F59}" dt="2021-09-28T06:59:21.567" v="19413"/>
          <ac:cxnSpMkLst>
            <pc:docMk/>
            <pc:sldMk cId="3981643088" sldId="283"/>
            <ac:cxnSpMk id="137" creationId="{5DF4C49A-6DDA-4115-B809-AD0F8EFAE162}"/>
          </ac:cxnSpMkLst>
        </pc:cxnChg>
        <pc:cxnChg chg="mod">
          <ac:chgData name="abcdee12@nate.com" userId="47ceb4100fd426b8" providerId="LiveId" clId="{68E7E1A0-9E63-44E7-B1A3-C28E635A0F59}" dt="2021-09-28T06:59:33.284" v="19423"/>
          <ac:cxnSpMkLst>
            <pc:docMk/>
            <pc:sldMk cId="3981643088" sldId="283"/>
            <ac:cxnSpMk id="143" creationId="{A057D392-96B6-4379-A207-C3C92629C772}"/>
          </ac:cxnSpMkLst>
        </pc:cxnChg>
        <pc:cxnChg chg="mod">
          <ac:chgData name="abcdee12@nate.com" userId="47ceb4100fd426b8" providerId="LiveId" clId="{68E7E1A0-9E63-44E7-B1A3-C28E635A0F59}" dt="2021-09-28T07:12:07.380" v="20385" actId="1076"/>
          <ac:cxnSpMkLst>
            <pc:docMk/>
            <pc:sldMk cId="3981643088" sldId="283"/>
            <ac:cxnSpMk id="144" creationId="{C6043D9B-B889-4338-99E8-8F2584BC9A2A}"/>
          </ac:cxnSpMkLst>
        </pc:cxnChg>
        <pc:cxnChg chg="del">
          <ac:chgData name="abcdee12@nate.com" userId="47ceb4100fd426b8" providerId="LiveId" clId="{68E7E1A0-9E63-44E7-B1A3-C28E635A0F59}" dt="2021-09-28T06:58:35.190" v="19308" actId="478"/>
          <ac:cxnSpMkLst>
            <pc:docMk/>
            <pc:sldMk cId="3981643088" sldId="283"/>
            <ac:cxnSpMk id="145" creationId="{67F5B5D9-7ECA-4D6E-84B7-EBEC2BFFA6E0}"/>
          </ac:cxnSpMkLst>
        </pc:cxnChg>
        <pc:cxnChg chg="del">
          <ac:chgData name="abcdee12@nate.com" userId="47ceb4100fd426b8" providerId="LiveId" clId="{68E7E1A0-9E63-44E7-B1A3-C28E635A0F59}" dt="2021-09-28T06:58:34.267" v="19307" actId="478"/>
          <ac:cxnSpMkLst>
            <pc:docMk/>
            <pc:sldMk cId="3981643088" sldId="283"/>
            <ac:cxnSpMk id="155" creationId="{141FA970-1D37-445F-9E97-9A6F15508F97}"/>
          </ac:cxnSpMkLst>
        </pc:cxnChg>
        <pc:cxnChg chg="del">
          <ac:chgData name="abcdee12@nate.com" userId="47ceb4100fd426b8" providerId="LiveId" clId="{68E7E1A0-9E63-44E7-B1A3-C28E635A0F59}" dt="2021-09-28T06:58:33.011" v="19306" actId="478"/>
          <ac:cxnSpMkLst>
            <pc:docMk/>
            <pc:sldMk cId="3981643088" sldId="283"/>
            <ac:cxnSpMk id="156" creationId="{23A3E2E4-13EE-4C37-A937-517733401466}"/>
          </ac:cxnSpMkLst>
        </pc:cxnChg>
        <pc:cxnChg chg="mod">
          <ac:chgData name="abcdee12@nate.com" userId="47ceb4100fd426b8" providerId="LiveId" clId="{68E7E1A0-9E63-44E7-B1A3-C28E635A0F59}" dt="2021-09-28T06:59:33.284" v="19423"/>
          <ac:cxnSpMkLst>
            <pc:docMk/>
            <pc:sldMk cId="3981643088" sldId="283"/>
            <ac:cxnSpMk id="157" creationId="{B9419570-995B-4BAC-9A27-9E2F0605C91D}"/>
          </ac:cxnSpMkLst>
        </pc:cxnChg>
        <pc:cxnChg chg="mod">
          <ac:chgData name="abcdee12@nate.com" userId="47ceb4100fd426b8" providerId="LiveId" clId="{68E7E1A0-9E63-44E7-B1A3-C28E635A0F59}" dt="2021-09-28T06:59:33.284" v="19423"/>
          <ac:cxnSpMkLst>
            <pc:docMk/>
            <pc:sldMk cId="3981643088" sldId="283"/>
            <ac:cxnSpMk id="158" creationId="{63F9E595-EE85-4F0E-8348-8566183B8B1E}"/>
          </ac:cxnSpMkLst>
        </pc:cxnChg>
        <pc:cxnChg chg="mod">
          <ac:chgData name="abcdee12@nate.com" userId="47ceb4100fd426b8" providerId="LiveId" clId="{68E7E1A0-9E63-44E7-B1A3-C28E635A0F59}" dt="2021-09-28T06:59:33.284" v="19423"/>
          <ac:cxnSpMkLst>
            <pc:docMk/>
            <pc:sldMk cId="3981643088" sldId="283"/>
            <ac:cxnSpMk id="159" creationId="{27ED1BEA-BFF4-48AB-9C25-2B295549FDAE}"/>
          </ac:cxnSpMkLst>
        </pc:cxnChg>
        <pc:cxnChg chg="mod">
          <ac:chgData name="abcdee12@nate.com" userId="47ceb4100fd426b8" providerId="LiveId" clId="{68E7E1A0-9E63-44E7-B1A3-C28E635A0F59}" dt="2021-09-28T07:00:23.366" v="19499"/>
          <ac:cxnSpMkLst>
            <pc:docMk/>
            <pc:sldMk cId="3981643088" sldId="283"/>
            <ac:cxnSpMk id="166" creationId="{8511560B-EA9F-491A-9ECB-16784E01AF8A}"/>
          </ac:cxnSpMkLst>
        </pc:cxnChg>
        <pc:cxnChg chg="mod">
          <ac:chgData name="abcdee12@nate.com" userId="47ceb4100fd426b8" providerId="LiveId" clId="{68E7E1A0-9E63-44E7-B1A3-C28E635A0F59}" dt="2021-09-28T07:00:23.366" v="19499"/>
          <ac:cxnSpMkLst>
            <pc:docMk/>
            <pc:sldMk cId="3981643088" sldId="283"/>
            <ac:cxnSpMk id="167" creationId="{4A8C77A5-6753-4E75-817E-FF8E70AE0DBC}"/>
          </ac:cxnSpMkLst>
        </pc:cxnChg>
        <pc:cxnChg chg="mod">
          <ac:chgData name="abcdee12@nate.com" userId="47ceb4100fd426b8" providerId="LiveId" clId="{68E7E1A0-9E63-44E7-B1A3-C28E635A0F59}" dt="2021-09-28T07:00:23.366" v="19499"/>
          <ac:cxnSpMkLst>
            <pc:docMk/>
            <pc:sldMk cId="3981643088" sldId="283"/>
            <ac:cxnSpMk id="175" creationId="{5CE721B8-179D-4C89-90C9-B60474362DE6}"/>
          </ac:cxnSpMkLst>
        </pc:cxnChg>
        <pc:cxnChg chg="mod">
          <ac:chgData name="abcdee12@nate.com" userId="47ceb4100fd426b8" providerId="LiveId" clId="{68E7E1A0-9E63-44E7-B1A3-C28E635A0F59}" dt="2021-09-28T07:00:23.366" v="19499"/>
          <ac:cxnSpMkLst>
            <pc:docMk/>
            <pc:sldMk cId="3981643088" sldId="283"/>
            <ac:cxnSpMk id="176" creationId="{DE4AE25A-519A-4E9D-8C5F-66CC7A4CC243}"/>
          </ac:cxnSpMkLst>
        </pc:cxnChg>
        <pc:cxnChg chg="mod">
          <ac:chgData name="abcdee12@nate.com" userId="47ceb4100fd426b8" providerId="LiveId" clId="{68E7E1A0-9E63-44E7-B1A3-C28E635A0F59}" dt="2021-09-28T07:00:28.657" v="19501"/>
          <ac:cxnSpMkLst>
            <pc:docMk/>
            <pc:sldMk cId="3981643088" sldId="283"/>
            <ac:cxnSpMk id="187" creationId="{6F8AF9F2-4A4F-46B6-B9B3-AED9293D3B64}"/>
          </ac:cxnSpMkLst>
        </pc:cxnChg>
        <pc:cxnChg chg="mod">
          <ac:chgData name="abcdee12@nate.com" userId="47ceb4100fd426b8" providerId="LiveId" clId="{68E7E1A0-9E63-44E7-B1A3-C28E635A0F59}" dt="2021-09-28T07:00:28.657" v="19501"/>
          <ac:cxnSpMkLst>
            <pc:docMk/>
            <pc:sldMk cId="3981643088" sldId="283"/>
            <ac:cxnSpMk id="188" creationId="{8FE65BAB-56BA-4A7F-A16E-DA3457CA725B}"/>
          </ac:cxnSpMkLst>
        </pc:cxnChg>
        <pc:cxnChg chg="mod">
          <ac:chgData name="abcdee12@nate.com" userId="47ceb4100fd426b8" providerId="LiveId" clId="{68E7E1A0-9E63-44E7-B1A3-C28E635A0F59}" dt="2021-09-28T07:00:28.657" v="19501"/>
          <ac:cxnSpMkLst>
            <pc:docMk/>
            <pc:sldMk cId="3981643088" sldId="283"/>
            <ac:cxnSpMk id="189" creationId="{083C8EE4-7792-40D9-9D7B-EFDFF822DADC}"/>
          </ac:cxnSpMkLst>
        </pc:cxnChg>
        <pc:cxnChg chg="mod">
          <ac:chgData name="abcdee12@nate.com" userId="47ceb4100fd426b8" providerId="LiveId" clId="{68E7E1A0-9E63-44E7-B1A3-C28E635A0F59}" dt="2021-09-28T07:00:28.657" v="19501"/>
          <ac:cxnSpMkLst>
            <pc:docMk/>
            <pc:sldMk cId="3981643088" sldId="283"/>
            <ac:cxnSpMk id="190" creationId="{A0336ACF-E407-45EB-AABA-1D971AFC7FF7}"/>
          </ac:cxnSpMkLst>
        </pc:cxnChg>
        <pc:cxnChg chg="mod">
          <ac:chgData name="abcdee12@nate.com" userId="47ceb4100fd426b8" providerId="LiveId" clId="{68E7E1A0-9E63-44E7-B1A3-C28E635A0F59}" dt="2021-09-28T07:01:16.454" v="19594"/>
          <ac:cxnSpMkLst>
            <pc:docMk/>
            <pc:sldMk cId="3981643088" sldId="283"/>
            <ac:cxnSpMk id="204" creationId="{1D1C2A1D-EF3E-4C7E-A746-D5F04DEC7936}"/>
          </ac:cxnSpMkLst>
        </pc:cxnChg>
        <pc:cxnChg chg="mod">
          <ac:chgData name="abcdee12@nate.com" userId="47ceb4100fd426b8" providerId="LiveId" clId="{68E7E1A0-9E63-44E7-B1A3-C28E635A0F59}" dt="2021-09-28T07:01:16.454" v="19594"/>
          <ac:cxnSpMkLst>
            <pc:docMk/>
            <pc:sldMk cId="3981643088" sldId="283"/>
            <ac:cxnSpMk id="205" creationId="{92FAC85B-1495-4B3A-A3A7-A34AE64360D8}"/>
          </ac:cxnSpMkLst>
        </pc:cxnChg>
        <pc:cxnChg chg="mod">
          <ac:chgData name="abcdee12@nate.com" userId="47ceb4100fd426b8" providerId="LiveId" clId="{68E7E1A0-9E63-44E7-B1A3-C28E635A0F59}" dt="2021-09-28T07:01:16.454" v="19594"/>
          <ac:cxnSpMkLst>
            <pc:docMk/>
            <pc:sldMk cId="3981643088" sldId="283"/>
            <ac:cxnSpMk id="206" creationId="{408304B8-07FE-4658-81BF-F9BE1D93EF6F}"/>
          </ac:cxnSpMkLst>
        </pc:cxnChg>
        <pc:cxnChg chg="mod">
          <ac:chgData name="abcdee12@nate.com" userId="47ceb4100fd426b8" providerId="LiveId" clId="{68E7E1A0-9E63-44E7-B1A3-C28E635A0F59}" dt="2021-09-28T07:01:16.454" v="19594"/>
          <ac:cxnSpMkLst>
            <pc:docMk/>
            <pc:sldMk cId="3981643088" sldId="283"/>
            <ac:cxnSpMk id="207" creationId="{B92035D2-E47A-4B1B-8E6A-C0DA69F32FBD}"/>
          </ac:cxnSpMkLst>
        </pc:cxnChg>
        <pc:cxnChg chg="mod">
          <ac:chgData name="abcdee12@nate.com" userId="47ceb4100fd426b8" providerId="LiveId" clId="{68E7E1A0-9E63-44E7-B1A3-C28E635A0F59}" dt="2021-09-28T07:01:23.886" v="19654"/>
          <ac:cxnSpMkLst>
            <pc:docMk/>
            <pc:sldMk cId="3981643088" sldId="283"/>
            <ac:cxnSpMk id="213" creationId="{EF1C6042-1EC5-42D5-86D1-07202C7C3B48}"/>
          </ac:cxnSpMkLst>
        </pc:cxnChg>
        <pc:cxnChg chg="mod">
          <ac:chgData name="abcdee12@nate.com" userId="47ceb4100fd426b8" providerId="LiveId" clId="{68E7E1A0-9E63-44E7-B1A3-C28E635A0F59}" dt="2021-09-28T07:01:23.886" v="19654"/>
          <ac:cxnSpMkLst>
            <pc:docMk/>
            <pc:sldMk cId="3981643088" sldId="283"/>
            <ac:cxnSpMk id="214" creationId="{8D2A71BD-3FE9-4D9F-A9CE-8FD7193C466B}"/>
          </ac:cxnSpMkLst>
        </pc:cxnChg>
        <pc:cxnChg chg="mod">
          <ac:chgData name="abcdee12@nate.com" userId="47ceb4100fd426b8" providerId="LiveId" clId="{68E7E1A0-9E63-44E7-B1A3-C28E635A0F59}" dt="2021-09-28T07:01:23.886" v="19654"/>
          <ac:cxnSpMkLst>
            <pc:docMk/>
            <pc:sldMk cId="3981643088" sldId="283"/>
            <ac:cxnSpMk id="215" creationId="{F2784959-9101-4D0B-9DFB-37E5D5DA9E36}"/>
          </ac:cxnSpMkLst>
        </pc:cxnChg>
        <pc:cxnChg chg="mod">
          <ac:chgData name="abcdee12@nate.com" userId="47ceb4100fd426b8" providerId="LiveId" clId="{68E7E1A0-9E63-44E7-B1A3-C28E635A0F59}" dt="2021-09-28T07:01:23.886" v="19654"/>
          <ac:cxnSpMkLst>
            <pc:docMk/>
            <pc:sldMk cId="3981643088" sldId="283"/>
            <ac:cxnSpMk id="216" creationId="{95C17F0A-DA4D-4603-8B14-7DA0DD5596F3}"/>
          </ac:cxnSpMkLst>
        </pc:cxnChg>
        <pc:cxnChg chg="mod">
          <ac:chgData name="abcdee12@nate.com" userId="47ceb4100fd426b8" providerId="LiveId" clId="{68E7E1A0-9E63-44E7-B1A3-C28E635A0F59}" dt="2021-09-28T07:01:32.466" v="19700"/>
          <ac:cxnSpMkLst>
            <pc:docMk/>
            <pc:sldMk cId="3981643088" sldId="283"/>
            <ac:cxnSpMk id="222" creationId="{6AACDCED-33DA-4E81-A9B6-ABFEEF7DC36F}"/>
          </ac:cxnSpMkLst>
        </pc:cxnChg>
        <pc:cxnChg chg="mod">
          <ac:chgData name="abcdee12@nate.com" userId="47ceb4100fd426b8" providerId="LiveId" clId="{68E7E1A0-9E63-44E7-B1A3-C28E635A0F59}" dt="2021-09-28T07:01:32.466" v="19700"/>
          <ac:cxnSpMkLst>
            <pc:docMk/>
            <pc:sldMk cId="3981643088" sldId="283"/>
            <ac:cxnSpMk id="223" creationId="{573B714C-2A8D-420E-9984-45D683DDA885}"/>
          </ac:cxnSpMkLst>
        </pc:cxnChg>
        <pc:cxnChg chg="mod">
          <ac:chgData name="abcdee12@nate.com" userId="47ceb4100fd426b8" providerId="LiveId" clId="{68E7E1A0-9E63-44E7-B1A3-C28E635A0F59}" dt="2021-09-28T07:01:32.466" v="19700"/>
          <ac:cxnSpMkLst>
            <pc:docMk/>
            <pc:sldMk cId="3981643088" sldId="283"/>
            <ac:cxnSpMk id="224" creationId="{58AD2D6D-B20C-4428-BABA-516E2CEA50D7}"/>
          </ac:cxnSpMkLst>
        </pc:cxnChg>
        <pc:cxnChg chg="mod">
          <ac:chgData name="abcdee12@nate.com" userId="47ceb4100fd426b8" providerId="LiveId" clId="{68E7E1A0-9E63-44E7-B1A3-C28E635A0F59}" dt="2021-09-28T07:01:32.466" v="19700"/>
          <ac:cxnSpMkLst>
            <pc:docMk/>
            <pc:sldMk cId="3981643088" sldId="283"/>
            <ac:cxnSpMk id="225" creationId="{3E144A5A-8B93-4A87-AB0F-90EC58A0CCBE}"/>
          </ac:cxnSpMkLst>
        </pc:cxnChg>
        <pc:cxnChg chg="add mod">
          <ac:chgData name="abcdee12@nate.com" userId="47ceb4100fd426b8" providerId="LiveId" clId="{68E7E1A0-9E63-44E7-B1A3-C28E635A0F59}" dt="2021-09-28T07:11:59.169" v="20383" actId="14100"/>
          <ac:cxnSpMkLst>
            <pc:docMk/>
            <pc:sldMk cId="3981643088" sldId="283"/>
            <ac:cxnSpMk id="227" creationId="{00B9CB68-0CD0-4561-9A24-E4851F6C6C48}"/>
          </ac:cxnSpMkLst>
        </pc:cxnChg>
        <pc:cxnChg chg="mod">
          <ac:chgData name="abcdee12@nate.com" userId="47ceb4100fd426b8" providerId="LiveId" clId="{68E7E1A0-9E63-44E7-B1A3-C28E635A0F59}" dt="2021-09-28T07:11:21.086" v="20125"/>
          <ac:cxnSpMkLst>
            <pc:docMk/>
            <pc:sldMk cId="3981643088" sldId="283"/>
            <ac:cxnSpMk id="233" creationId="{183D3F89-6458-4642-8F31-1AD41A75D5DD}"/>
          </ac:cxnSpMkLst>
        </pc:cxnChg>
        <pc:cxnChg chg="mod">
          <ac:chgData name="abcdee12@nate.com" userId="47ceb4100fd426b8" providerId="LiveId" clId="{68E7E1A0-9E63-44E7-B1A3-C28E635A0F59}" dt="2021-09-28T07:11:21.086" v="20125"/>
          <ac:cxnSpMkLst>
            <pc:docMk/>
            <pc:sldMk cId="3981643088" sldId="283"/>
            <ac:cxnSpMk id="234" creationId="{D5FBD98F-0BFD-497C-8BF7-468E603756C9}"/>
          </ac:cxnSpMkLst>
        </pc:cxnChg>
        <pc:cxnChg chg="mod">
          <ac:chgData name="abcdee12@nate.com" userId="47ceb4100fd426b8" providerId="LiveId" clId="{68E7E1A0-9E63-44E7-B1A3-C28E635A0F59}" dt="2021-09-28T07:11:21.086" v="20125"/>
          <ac:cxnSpMkLst>
            <pc:docMk/>
            <pc:sldMk cId="3981643088" sldId="283"/>
            <ac:cxnSpMk id="235" creationId="{EC1EB230-BC24-42B3-B578-414E316199DE}"/>
          </ac:cxnSpMkLst>
        </pc:cxnChg>
        <pc:cxnChg chg="mod">
          <ac:chgData name="abcdee12@nate.com" userId="47ceb4100fd426b8" providerId="LiveId" clId="{68E7E1A0-9E63-44E7-B1A3-C28E635A0F59}" dt="2021-09-28T07:11:21.086" v="20125"/>
          <ac:cxnSpMkLst>
            <pc:docMk/>
            <pc:sldMk cId="3981643088" sldId="283"/>
            <ac:cxnSpMk id="236" creationId="{E0E617D6-6F4B-4621-BC68-62AE6C585938}"/>
          </ac:cxnSpMkLst>
        </pc:cxnChg>
        <pc:cxnChg chg="mod">
          <ac:chgData name="abcdee12@nate.com" userId="47ceb4100fd426b8" providerId="LiveId" clId="{68E7E1A0-9E63-44E7-B1A3-C28E635A0F59}" dt="2021-09-28T07:11:21.086" v="20125"/>
          <ac:cxnSpMkLst>
            <pc:docMk/>
            <pc:sldMk cId="3981643088" sldId="283"/>
            <ac:cxnSpMk id="242" creationId="{250BA9B3-011A-4EE5-87CD-5B510D5BAB14}"/>
          </ac:cxnSpMkLst>
        </pc:cxnChg>
        <pc:cxnChg chg="mod">
          <ac:chgData name="abcdee12@nate.com" userId="47ceb4100fd426b8" providerId="LiveId" clId="{68E7E1A0-9E63-44E7-B1A3-C28E635A0F59}" dt="2021-09-28T07:11:21.086" v="20125"/>
          <ac:cxnSpMkLst>
            <pc:docMk/>
            <pc:sldMk cId="3981643088" sldId="283"/>
            <ac:cxnSpMk id="243" creationId="{F83C93E9-BB9F-48DC-A28F-12E66F57735C}"/>
          </ac:cxnSpMkLst>
        </pc:cxnChg>
        <pc:cxnChg chg="mod">
          <ac:chgData name="abcdee12@nate.com" userId="47ceb4100fd426b8" providerId="LiveId" clId="{68E7E1A0-9E63-44E7-B1A3-C28E635A0F59}" dt="2021-09-28T07:11:21.086" v="20125"/>
          <ac:cxnSpMkLst>
            <pc:docMk/>
            <pc:sldMk cId="3981643088" sldId="283"/>
            <ac:cxnSpMk id="244" creationId="{9AF373D7-C254-4824-A8F0-6E3A5B268CE9}"/>
          </ac:cxnSpMkLst>
        </pc:cxnChg>
        <pc:cxnChg chg="mod">
          <ac:chgData name="abcdee12@nate.com" userId="47ceb4100fd426b8" providerId="LiveId" clId="{68E7E1A0-9E63-44E7-B1A3-C28E635A0F59}" dt="2021-09-28T07:11:21.086" v="20125"/>
          <ac:cxnSpMkLst>
            <pc:docMk/>
            <pc:sldMk cId="3981643088" sldId="283"/>
            <ac:cxnSpMk id="245" creationId="{ABF1C902-AD0B-4373-B484-794B485F8495}"/>
          </ac:cxnSpMkLst>
        </pc:cxnChg>
      </pc:sldChg>
      <pc:sldChg chg="addSp delSp modSp add mod">
        <pc:chgData name="abcdee12@nate.com" userId="47ceb4100fd426b8" providerId="LiveId" clId="{68E7E1A0-9E63-44E7-B1A3-C28E635A0F59}" dt="2021-10-16T09:11:11.717" v="25220" actId="20577"/>
        <pc:sldMkLst>
          <pc:docMk/>
          <pc:sldMk cId="3193338149" sldId="284"/>
        </pc:sldMkLst>
        <pc:spChg chg="mod">
          <ac:chgData name="abcdee12@nate.com" userId="47ceb4100fd426b8" providerId="LiveId" clId="{68E7E1A0-9E63-44E7-B1A3-C28E635A0F59}" dt="2021-10-16T09:11:11.717" v="25220" actId="20577"/>
          <ac:spMkLst>
            <pc:docMk/>
            <pc:sldMk cId="3193338149" sldId="284"/>
            <ac:spMk id="19" creationId="{00000000-0000-0000-0000-000000000000}"/>
          </ac:spMkLst>
        </pc:spChg>
        <pc:spChg chg="mod">
          <ac:chgData name="abcdee12@nate.com" userId="47ceb4100fd426b8" providerId="LiveId" clId="{68E7E1A0-9E63-44E7-B1A3-C28E635A0F59}" dt="2021-09-28T06:35:11.635" v="17003" actId="1036"/>
          <ac:spMkLst>
            <pc:docMk/>
            <pc:sldMk cId="3193338149" sldId="284"/>
            <ac:spMk id="64" creationId="{060F182C-3E11-40D9-BCFF-E423BDDB9A95}"/>
          </ac:spMkLst>
        </pc:spChg>
        <pc:spChg chg="mod">
          <ac:chgData name="abcdee12@nate.com" userId="47ceb4100fd426b8" providerId="LiveId" clId="{68E7E1A0-9E63-44E7-B1A3-C28E635A0F59}" dt="2021-09-27T14:22:43.675" v="15195"/>
          <ac:spMkLst>
            <pc:docMk/>
            <pc:sldMk cId="3193338149" sldId="284"/>
            <ac:spMk id="83" creationId="{40CD898A-BACE-498C-904B-94281E98E848}"/>
          </ac:spMkLst>
        </pc:spChg>
        <pc:spChg chg="mod">
          <ac:chgData name="abcdee12@nate.com" userId="47ceb4100fd426b8" providerId="LiveId" clId="{68E7E1A0-9E63-44E7-B1A3-C28E635A0F59}" dt="2021-09-27T14:19:38.964" v="14926" actId="20577"/>
          <ac:spMkLst>
            <pc:docMk/>
            <pc:sldMk cId="3193338149" sldId="284"/>
            <ac:spMk id="88" creationId="{5E54A0B7-9602-4F62-B208-2AD1635C40A8}"/>
          </ac:spMkLst>
        </pc:spChg>
        <pc:spChg chg="mod">
          <ac:chgData name="abcdee12@nate.com" userId="47ceb4100fd426b8" providerId="LiveId" clId="{68E7E1A0-9E63-44E7-B1A3-C28E635A0F59}" dt="2021-09-27T14:23:46.292" v="15377" actId="20577"/>
          <ac:spMkLst>
            <pc:docMk/>
            <pc:sldMk cId="3193338149" sldId="284"/>
            <ac:spMk id="112" creationId="{0E1D42B2-A61E-4755-94E6-EDF1AB62F236}"/>
          </ac:spMkLst>
        </pc:spChg>
        <pc:spChg chg="mod">
          <ac:chgData name="abcdee12@nate.com" userId="47ceb4100fd426b8" providerId="LiveId" clId="{68E7E1A0-9E63-44E7-B1A3-C28E635A0F59}" dt="2021-09-27T14:23:48.864" v="15378"/>
          <ac:spMkLst>
            <pc:docMk/>
            <pc:sldMk cId="3193338149" sldId="284"/>
            <ac:spMk id="139" creationId="{038FB61F-E07F-4D7C-899C-587A18F7C937}"/>
          </ac:spMkLst>
        </pc:spChg>
        <pc:spChg chg="mod">
          <ac:chgData name="abcdee12@nate.com" userId="47ceb4100fd426b8" providerId="LiveId" clId="{68E7E1A0-9E63-44E7-B1A3-C28E635A0F59}" dt="2021-09-27T14:20:22.617" v="14954" actId="20577"/>
          <ac:spMkLst>
            <pc:docMk/>
            <pc:sldMk cId="3193338149" sldId="284"/>
            <ac:spMk id="142" creationId="{27E0B179-881D-4D6E-96E6-DBD72698BE5E}"/>
          </ac:spMkLst>
        </pc:spChg>
        <pc:spChg chg="mod">
          <ac:chgData name="abcdee12@nate.com" userId="47ceb4100fd426b8" providerId="LiveId" clId="{68E7E1A0-9E63-44E7-B1A3-C28E635A0F59}" dt="2021-09-27T14:23:49.986" v="15379"/>
          <ac:spMkLst>
            <pc:docMk/>
            <pc:sldMk cId="3193338149" sldId="284"/>
            <ac:spMk id="157" creationId="{CE2E9DBF-63DF-401A-89CC-AC48D1BE1D3A}"/>
          </ac:spMkLst>
        </pc:spChg>
        <pc:spChg chg="mod">
          <ac:chgData name="abcdee12@nate.com" userId="47ceb4100fd426b8" providerId="LiveId" clId="{68E7E1A0-9E63-44E7-B1A3-C28E635A0F59}" dt="2021-09-27T14:20:26.539" v="14955"/>
          <ac:spMkLst>
            <pc:docMk/>
            <pc:sldMk cId="3193338149" sldId="284"/>
            <ac:spMk id="160" creationId="{FA5911A0-D8AB-4B67-ACA8-BCCD1D268CAC}"/>
          </ac:spMkLst>
        </pc:spChg>
        <pc:spChg chg="mod">
          <ac:chgData name="abcdee12@nate.com" userId="47ceb4100fd426b8" providerId="LiveId" clId="{68E7E1A0-9E63-44E7-B1A3-C28E635A0F59}" dt="2021-09-27T14:23:36.018" v="15358"/>
          <ac:spMkLst>
            <pc:docMk/>
            <pc:sldMk cId="3193338149" sldId="284"/>
            <ac:spMk id="169" creationId="{ABE3E37F-3FF3-41BF-B350-7574FCD312D6}"/>
          </ac:spMkLst>
        </pc:spChg>
        <pc:spChg chg="mod">
          <ac:chgData name="abcdee12@nate.com" userId="47ceb4100fd426b8" providerId="LiveId" clId="{68E7E1A0-9E63-44E7-B1A3-C28E635A0F59}" dt="2021-09-27T14:19:44.105" v="14932" actId="20577"/>
          <ac:spMkLst>
            <pc:docMk/>
            <pc:sldMk cId="3193338149" sldId="284"/>
            <ac:spMk id="172" creationId="{A3830FC2-342B-4164-87BE-439117B3443D}"/>
          </ac:spMkLst>
        </pc:spChg>
        <pc:spChg chg="mod">
          <ac:chgData name="abcdee12@nate.com" userId="47ceb4100fd426b8" providerId="LiveId" clId="{68E7E1A0-9E63-44E7-B1A3-C28E635A0F59}" dt="2021-09-28T06:35:42.893" v="17034"/>
          <ac:spMkLst>
            <pc:docMk/>
            <pc:sldMk cId="3193338149" sldId="284"/>
            <ac:spMk id="184" creationId="{700968FB-F64F-4228-9FAF-C5C2A7EE946D}"/>
          </ac:spMkLst>
        </pc:spChg>
        <pc:grpChg chg="del">
          <ac:chgData name="abcdee12@nate.com" userId="47ceb4100fd426b8" providerId="LiveId" clId="{68E7E1A0-9E63-44E7-B1A3-C28E635A0F59}" dt="2021-09-27T14:20:12.157" v="14933" actId="478"/>
          <ac:grpSpMkLst>
            <pc:docMk/>
            <pc:sldMk cId="3193338149" sldId="284"/>
            <ac:grpSpMk id="6" creationId="{CB4FA6F4-036A-42BD-9484-E5C38928B34D}"/>
          </ac:grpSpMkLst>
        </pc:grpChg>
        <pc:grpChg chg="mod">
          <ac:chgData name="abcdee12@nate.com" userId="47ceb4100fd426b8" providerId="LiveId" clId="{68E7E1A0-9E63-44E7-B1A3-C28E635A0F59}" dt="2021-09-27T14:25:40.207" v="15554" actId="1036"/>
          <ac:grpSpMkLst>
            <pc:docMk/>
            <pc:sldMk cId="3193338149" sldId="284"/>
            <ac:grpSpMk id="82" creationId="{D3511CC9-2F91-4977-8BAB-8361FA7B740F}"/>
          </ac:grpSpMkLst>
        </pc:grpChg>
        <pc:grpChg chg="mod">
          <ac:chgData name="abcdee12@nate.com" userId="47ceb4100fd426b8" providerId="LiveId" clId="{68E7E1A0-9E63-44E7-B1A3-C28E635A0F59}" dt="2021-09-27T14:24:16.869" v="15381" actId="14100"/>
          <ac:grpSpMkLst>
            <pc:docMk/>
            <pc:sldMk cId="3193338149" sldId="284"/>
            <ac:grpSpMk id="111" creationId="{39F90AF3-FA16-4D3E-B69B-4BD9F928AD48}"/>
          </ac:grpSpMkLst>
        </pc:grpChg>
        <pc:grpChg chg="mod">
          <ac:chgData name="abcdee12@nate.com" userId="47ceb4100fd426b8" providerId="LiveId" clId="{68E7E1A0-9E63-44E7-B1A3-C28E635A0F59}" dt="2021-09-27T14:24:16.869" v="15381" actId="14100"/>
          <ac:grpSpMkLst>
            <pc:docMk/>
            <pc:sldMk cId="3193338149" sldId="284"/>
            <ac:grpSpMk id="138" creationId="{3A01893B-C881-45BD-BF0A-148AB21DEA07}"/>
          </ac:grpSpMkLst>
        </pc:grpChg>
        <pc:grpChg chg="mod">
          <ac:chgData name="abcdee12@nate.com" userId="47ceb4100fd426b8" providerId="LiveId" clId="{68E7E1A0-9E63-44E7-B1A3-C28E635A0F59}" dt="2021-09-27T14:24:16.869" v="15381" actId="14100"/>
          <ac:grpSpMkLst>
            <pc:docMk/>
            <pc:sldMk cId="3193338149" sldId="284"/>
            <ac:grpSpMk id="156" creationId="{0A3852AB-B0A4-461A-B322-10524F0E0D0F}"/>
          </ac:grpSpMkLst>
        </pc:grpChg>
        <pc:grpChg chg="mod">
          <ac:chgData name="abcdee12@nate.com" userId="47ceb4100fd426b8" providerId="LiveId" clId="{68E7E1A0-9E63-44E7-B1A3-C28E635A0F59}" dt="2021-09-27T14:24:57.771" v="15502" actId="1038"/>
          <ac:grpSpMkLst>
            <pc:docMk/>
            <pc:sldMk cId="3193338149" sldId="284"/>
            <ac:grpSpMk id="168" creationId="{16E229F2-2D44-4A39-9337-4E088D17846E}"/>
          </ac:grpSpMkLst>
        </pc:grpChg>
        <pc:grpChg chg="mod">
          <ac:chgData name="abcdee12@nate.com" userId="47ceb4100fd426b8" providerId="LiveId" clId="{68E7E1A0-9E63-44E7-B1A3-C28E635A0F59}" dt="2021-09-27T14:25:10.904" v="15544" actId="1038"/>
          <ac:grpSpMkLst>
            <pc:docMk/>
            <pc:sldMk cId="3193338149" sldId="284"/>
            <ac:grpSpMk id="196" creationId="{6FC5DE74-A76E-48EB-A6E1-E2F988AD89B4}"/>
          </ac:grpSpMkLst>
        </pc:grpChg>
        <pc:picChg chg="del">
          <ac:chgData name="abcdee12@nate.com" userId="47ceb4100fd426b8" providerId="LiveId" clId="{68E7E1A0-9E63-44E7-B1A3-C28E635A0F59}" dt="2021-09-24T13:19:08.355" v="14769" actId="478"/>
          <ac:picMkLst>
            <pc:docMk/>
            <pc:sldMk cId="3193338149" sldId="284"/>
            <ac:picMk id="3" creationId="{5763D194-4456-4192-AE35-6A3D8279515B}"/>
          </ac:picMkLst>
        </pc:picChg>
        <pc:picChg chg="add del mod">
          <ac:chgData name="abcdee12@nate.com" userId="47ceb4100fd426b8" providerId="LiveId" clId="{68E7E1A0-9E63-44E7-B1A3-C28E635A0F59}" dt="2021-09-27T14:00:00.447" v="14823" actId="478"/>
          <ac:picMkLst>
            <pc:docMk/>
            <pc:sldMk cId="3193338149" sldId="284"/>
            <ac:picMk id="3" creationId="{ADB78210-A008-43FD-BCD1-C3CEBCC685AA}"/>
          </ac:picMkLst>
        </pc:picChg>
        <pc:picChg chg="del">
          <ac:chgData name="abcdee12@nate.com" userId="47ceb4100fd426b8" providerId="LiveId" clId="{68E7E1A0-9E63-44E7-B1A3-C28E635A0F59}" dt="2021-09-24T13:19:08.796" v="14770" actId="478"/>
          <ac:picMkLst>
            <pc:docMk/>
            <pc:sldMk cId="3193338149" sldId="284"/>
            <ac:picMk id="5" creationId="{4BE8BB8F-77D9-4FAD-8E66-88760CBB9AF5}"/>
          </ac:picMkLst>
        </pc:picChg>
        <pc:picChg chg="add mod">
          <ac:chgData name="abcdee12@nate.com" userId="47ceb4100fd426b8" providerId="LiveId" clId="{68E7E1A0-9E63-44E7-B1A3-C28E635A0F59}" dt="2021-09-28T06:06:46.291" v="15573" actId="1076"/>
          <ac:picMkLst>
            <pc:docMk/>
            <pc:sldMk cId="3193338149" sldId="284"/>
            <ac:picMk id="5" creationId="{673304C0-794E-4E7E-99F6-F3326F20696F}"/>
          </ac:picMkLst>
        </pc:picChg>
        <pc:cxnChg chg="add mod">
          <ac:chgData name="abcdee12@nate.com" userId="47ceb4100fd426b8" providerId="LiveId" clId="{68E7E1A0-9E63-44E7-B1A3-C28E635A0F59}" dt="2021-09-27T14:25:33.913" v="15545" actId="1076"/>
          <ac:cxnSpMkLst>
            <pc:docMk/>
            <pc:sldMk cId="3193338149" sldId="284"/>
            <ac:cxnSpMk id="76" creationId="{910B9DD0-45CC-4EB1-B9AA-10E74129C9EA}"/>
          </ac:cxnSpMkLst>
        </pc:cxnChg>
        <pc:cxnChg chg="del mod">
          <ac:chgData name="abcdee12@nate.com" userId="47ceb4100fd426b8" providerId="LiveId" clId="{68E7E1A0-9E63-44E7-B1A3-C28E635A0F59}" dt="2021-09-27T14:24:43.815" v="15476" actId="478"/>
          <ac:cxnSpMkLst>
            <pc:docMk/>
            <pc:sldMk cId="3193338149" sldId="284"/>
            <ac:cxnSpMk id="195" creationId="{4EEAF1D9-3EAE-4962-A14C-AF154FDD633E}"/>
          </ac:cxnSpMkLst>
        </pc:cxnChg>
        <pc:cxnChg chg="del">
          <ac:chgData name="abcdee12@nate.com" userId="47ceb4100fd426b8" providerId="LiveId" clId="{68E7E1A0-9E63-44E7-B1A3-C28E635A0F59}" dt="2021-09-27T14:20:12.971" v="14934" actId="478"/>
          <ac:cxnSpMkLst>
            <pc:docMk/>
            <pc:sldMk cId="3193338149" sldId="284"/>
            <ac:cxnSpMk id="200" creationId="{1974D65E-4A51-40F0-856B-F4395425F0E4}"/>
          </ac:cxnSpMkLst>
        </pc:cxnChg>
      </pc:sldChg>
      <pc:sldChg chg="addSp delSp modSp add del mod">
        <pc:chgData name="abcdee12@nate.com" userId="47ceb4100fd426b8" providerId="LiveId" clId="{68E7E1A0-9E63-44E7-B1A3-C28E635A0F59}" dt="2021-09-27T14:25:52.547" v="15558" actId="47"/>
        <pc:sldMkLst>
          <pc:docMk/>
          <pc:sldMk cId="2685932628" sldId="285"/>
        </pc:sldMkLst>
        <pc:spChg chg="mod">
          <ac:chgData name="abcdee12@nate.com" userId="47ceb4100fd426b8" providerId="LiveId" clId="{68E7E1A0-9E63-44E7-B1A3-C28E635A0F59}" dt="2021-09-27T14:17:29.393" v="14874" actId="20577"/>
          <ac:spMkLst>
            <pc:docMk/>
            <pc:sldMk cId="2685932628" sldId="285"/>
            <ac:spMk id="19" creationId="{00000000-0000-0000-0000-000000000000}"/>
          </ac:spMkLst>
        </pc:spChg>
        <pc:picChg chg="add del">
          <ac:chgData name="abcdee12@nate.com" userId="47ceb4100fd426b8" providerId="LiveId" clId="{68E7E1A0-9E63-44E7-B1A3-C28E635A0F59}" dt="2021-09-27T14:16:45.786" v="14832" actId="22"/>
          <ac:picMkLst>
            <pc:docMk/>
            <pc:sldMk cId="2685932628" sldId="285"/>
            <ac:picMk id="3" creationId="{C73A924F-4255-497C-959C-541C8823BF54}"/>
          </ac:picMkLst>
        </pc:picChg>
        <pc:picChg chg="add mod">
          <ac:chgData name="abcdee12@nate.com" userId="47ceb4100fd426b8" providerId="LiveId" clId="{68E7E1A0-9E63-44E7-B1A3-C28E635A0F59}" dt="2021-09-27T14:25:44.154" v="15555" actId="1076"/>
          <ac:picMkLst>
            <pc:docMk/>
            <pc:sldMk cId="2685932628" sldId="285"/>
            <ac:picMk id="5" creationId="{D12450CE-F06B-4837-BC36-17ED198BEF6E}"/>
          </ac:picMkLst>
        </pc:picChg>
      </pc:sldChg>
      <pc:sldChg chg="addSp delSp modSp add del mod">
        <pc:chgData name="abcdee12@nate.com" userId="47ceb4100fd426b8" providerId="LiveId" clId="{68E7E1A0-9E63-44E7-B1A3-C28E635A0F59}" dt="2021-09-27T14:26:45.491" v="15567" actId="47"/>
        <pc:sldMkLst>
          <pc:docMk/>
          <pc:sldMk cId="1007386303" sldId="286"/>
        </pc:sldMkLst>
        <pc:spChg chg="mod">
          <ac:chgData name="abcdee12@nate.com" userId="47ceb4100fd426b8" providerId="LiveId" clId="{68E7E1A0-9E63-44E7-B1A3-C28E635A0F59}" dt="2021-09-27T13:41:11.196" v="14817"/>
          <ac:spMkLst>
            <pc:docMk/>
            <pc:sldMk cId="1007386303" sldId="286"/>
            <ac:spMk id="19" creationId="{00000000-0000-0000-0000-000000000000}"/>
          </ac:spMkLst>
        </pc:spChg>
        <pc:picChg chg="add del mod">
          <ac:chgData name="abcdee12@nate.com" userId="47ceb4100fd426b8" providerId="LiveId" clId="{68E7E1A0-9E63-44E7-B1A3-C28E635A0F59}" dt="2021-09-27T14:26:36.953" v="15563" actId="478"/>
          <ac:picMkLst>
            <pc:docMk/>
            <pc:sldMk cId="1007386303" sldId="286"/>
            <ac:picMk id="3" creationId="{D552BB47-F60B-4224-9950-CD1DBFAAC1DC}"/>
          </ac:picMkLst>
        </pc:picChg>
        <pc:picChg chg="add mod">
          <ac:chgData name="abcdee12@nate.com" userId="47ceb4100fd426b8" providerId="LiveId" clId="{68E7E1A0-9E63-44E7-B1A3-C28E635A0F59}" dt="2021-09-27T14:26:39.889" v="15564" actId="1076"/>
          <ac:picMkLst>
            <pc:docMk/>
            <pc:sldMk cId="1007386303" sldId="286"/>
            <ac:picMk id="5" creationId="{7304830E-E874-4795-9494-634D0FDE12E7}"/>
          </ac:picMkLst>
        </pc:picChg>
      </pc:sldChg>
      <pc:sldChg chg="addSp delSp modSp add mod">
        <pc:chgData name="abcdee12@nate.com" userId="47ceb4100fd426b8" providerId="LiveId" clId="{68E7E1A0-9E63-44E7-B1A3-C28E635A0F59}" dt="2021-10-16T09:52:17.333" v="27223" actId="22"/>
        <pc:sldMkLst>
          <pc:docMk/>
          <pc:sldMk cId="2412380447" sldId="287"/>
        </pc:sldMkLst>
        <pc:spChg chg="mod">
          <ac:chgData name="abcdee12@nate.com" userId="47ceb4100fd426b8" providerId="LiveId" clId="{68E7E1A0-9E63-44E7-B1A3-C28E635A0F59}" dt="2021-10-16T09:11:33.435" v="25229" actId="20577"/>
          <ac:spMkLst>
            <pc:docMk/>
            <pc:sldMk cId="2412380447" sldId="287"/>
            <ac:spMk id="19" creationId="{00000000-0000-0000-0000-000000000000}"/>
          </ac:spMkLst>
        </pc:spChg>
        <pc:spChg chg="add mod">
          <ac:chgData name="abcdee12@nate.com" userId="47ceb4100fd426b8" providerId="LiveId" clId="{68E7E1A0-9E63-44E7-B1A3-C28E635A0F59}" dt="2021-09-28T06:51:48.078" v="18715"/>
          <ac:spMkLst>
            <pc:docMk/>
            <pc:sldMk cId="2412380447" sldId="287"/>
            <ac:spMk id="74" creationId="{9EAD5827-F368-43CB-A0EB-E50B0E159EF3}"/>
          </ac:spMkLst>
        </pc:spChg>
        <pc:spChg chg="add mod">
          <ac:chgData name="abcdee12@nate.com" userId="47ceb4100fd426b8" providerId="LiveId" clId="{68E7E1A0-9E63-44E7-B1A3-C28E635A0F59}" dt="2021-09-28T06:53:46.685" v="19059"/>
          <ac:spMkLst>
            <pc:docMk/>
            <pc:sldMk cId="2412380447" sldId="287"/>
            <ac:spMk id="78" creationId="{392B8834-CE1C-4B6F-8B5B-661841C738DC}"/>
          </ac:spMkLst>
        </pc:spChg>
        <pc:spChg chg="mod">
          <ac:chgData name="abcdee12@nate.com" userId="47ceb4100fd426b8" providerId="LiveId" clId="{68E7E1A0-9E63-44E7-B1A3-C28E635A0F59}" dt="2021-09-28T06:52:24.357" v="18752" actId="6549"/>
          <ac:spMkLst>
            <pc:docMk/>
            <pc:sldMk cId="2412380447" sldId="287"/>
            <ac:spMk id="83" creationId="{40CD898A-BACE-498C-904B-94281E98E848}"/>
          </ac:spMkLst>
        </pc:spChg>
        <pc:spChg chg="mod">
          <ac:chgData name="abcdee12@nate.com" userId="47ceb4100fd426b8" providerId="LiveId" clId="{68E7E1A0-9E63-44E7-B1A3-C28E635A0F59}" dt="2021-09-28T06:52:19.605" v="18751" actId="20577"/>
          <ac:spMkLst>
            <pc:docMk/>
            <pc:sldMk cId="2412380447" sldId="287"/>
            <ac:spMk id="88" creationId="{5E54A0B7-9602-4F62-B208-2AD1635C40A8}"/>
          </ac:spMkLst>
        </pc:spChg>
        <pc:spChg chg="mod">
          <ac:chgData name="abcdee12@nate.com" userId="47ceb4100fd426b8" providerId="LiveId" clId="{68E7E1A0-9E63-44E7-B1A3-C28E635A0F59}" dt="2021-09-28T06:55:53.235" v="19227" actId="20577"/>
          <ac:spMkLst>
            <pc:docMk/>
            <pc:sldMk cId="2412380447" sldId="287"/>
            <ac:spMk id="112" creationId="{0E1D42B2-A61E-4755-94E6-EDF1AB62F236}"/>
          </ac:spMkLst>
        </pc:spChg>
        <pc:spChg chg="mod">
          <ac:chgData name="abcdee12@nate.com" userId="47ceb4100fd426b8" providerId="LiveId" clId="{68E7E1A0-9E63-44E7-B1A3-C28E635A0F59}" dt="2021-09-28T06:55:57.364" v="19228"/>
          <ac:spMkLst>
            <pc:docMk/>
            <pc:sldMk cId="2412380447" sldId="287"/>
            <ac:spMk id="139" creationId="{038FB61F-E07F-4D7C-899C-587A18F7C937}"/>
          </ac:spMkLst>
        </pc:spChg>
        <pc:spChg chg="mod">
          <ac:chgData name="abcdee12@nate.com" userId="47ceb4100fd426b8" providerId="LiveId" clId="{68E7E1A0-9E63-44E7-B1A3-C28E635A0F59}" dt="2021-09-28T06:56:25.365" v="19272" actId="20577"/>
          <ac:spMkLst>
            <pc:docMk/>
            <pc:sldMk cId="2412380447" sldId="287"/>
            <ac:spMk id="157" creationId="{CE2E9DBF-63DF-401A-89CC-AC48D1BE1D3A}"/>
          </ac:spMkLst>
        </pc:spChg>
        <pc:spChg chg="mod">
          <ac:chgData name="abcdee12@nate.com" userId="47ceb4100fd426b8" providerId="LiveId" clId="{68E7E1A0-9E63-44E7-B1A3-C28E635A0F59}" dt="2021-09-28T06:54:08.019" v="19087" actId="20577"/>
          <ac:spMkLst>
            <pc:docMk/>
            <pc:sldMk cId="2412380447" sldId="287"/>
            <ac:spMk id="169" creationId="{ABE3E37F-3FF3-41BF-B350-7574FCD312D6}"/>
          </ac:spMkLst>
        </pc:spChg>
        <pc:spChg chg="del">
          <ac:chgData name="abcdee12@nate.com" userId="47ceb4100fd426b8" providerId="LiveId" clId="{68E7E1A0-9E63-44E7-B1A3-C28E635A0F59}" dt="2021-09-28T06:36:52.142" v="17107" actId="478"/>
          <ac:spMkLst>
            <pc:docMk/>
            <pc:sldMk cId="2412380447" sldId="287"/>
            <ac:spMk id="184" creationId="{700968FB-F64F-4228-9FAF-C5C2A7EE946D}"/>
          </ac:spMkLst>
        </pc:spChg>
        <pc:grpChg chg="add mod">
          <ac:chgData name="abcdee12@nate.com" userId="47ceb4100fd426b8" providerId="LiveId" clId="{68E7E1A0-9E63-44E7-B1A3-C28E635A0F59}" dt="2021-09-28T06:53:12.904" v="18876" actId="164"/>
          <ac:grpSpMkLst>
            <pc:docMk/>
            <pc:sldMk cId="2412380447" sldId="287"/>
            <ac:grpSpMk id="2" creationId="{72D0AC3B-E5E6-4446-8495-E0682EBC6F3F}"/>
          </ac:grpSpMkLst>
        </pc:grpChg>
        <pc:grpChg chg="del">
          <ac:chgData name="abcdee12@nate.com" userId="47ceb4100fd426b8" providerId="LiveId" clId="{68E7E1A0-9E63-44E7-B1A3-C28E635A0F59}" dt="2021-09-28T06:52:26.657" v="18753" actId="478"/>
          <ac:grpSpMkLst>
            <pc:docMk/>
            <pc:sldMk cId="2412380447" sldId="287"/>
            <ac:grpSpMk id="6" creationId="{CB4FA6F4-036A-42BD-9484-E5C38928B34D}"/>
          </ac:grpSpMkLst>
        </pc:grpChg>
        <pc:grpChg chg="mod">
          <ac:chgData name="abcdee12@nate.com" userId="47ceb4100fd426b8" providerId="LiveId" clId="{68E7E1A0-9E63-44E7-B1A3-C28E635A0F59}" dt="2021-09-28T06:53:12.904" v="18876" actId="164"/>
          <ac:grpSpMkLst>
            <pc:docMk/>
            <pc:sldMk cId="2412380447" sldId="287"/>
            <ac:grpSpMk id="82" creationId="{D3511CC9-2F91-4977-8BAB-8361FA7B740F}"/>
          </ac:grpSpMkLst>
        </pc:grpChg>
        <pc:grpChg chg="mod">
          <ac:chgData name="abcdee12@nate.com" userId="47ceb4100fd426b8" providerId="LiveId" clId="{68E7E1A0-9E63-44E7-B1A3-C28E635A0F59}" dt="2021-09-28T06:56:14.048" v="19262" actId="1035"/>
          <ac:grpSpMkLst>
            <pc:docMk/>
            <pc:sldMk cId="2412380447" sldId="287"/>
            <ac:grpSpMk id="156" creationId="{0A3852AB-B0A4-461A-B322-10524F0E0D0F}"/>
          </ac:grpSpMkLst>
        </pc:grpChg>
        <pc:grpChg chg="mod">
          <ac:chgData name="abcdee12@nate.com" userId="47ceb4100fd426b8" providerId="LiveId" clId="{68E7E1A0-9E63-44E7-B1A3-C28E635A0F59}" dt="2021-09-28T06:52:51.693" v="18811" actId="1036"/>
          <ac:grpSpMkLst>
            <pc:docMk/>
            <pc:sldMk cId="2412380447" sldId="287"/>
            <ac:grpSpMk id="168" creationId="{16E229F2-2D44-4A39-9337-4E088D17846E}"/>
          </ac:grpSpMkLst>
        </pc:grpChg>
        <pc:picChg chg="add mod">
          <ac:chgData name="abcdee12@nate.com" userId="47ceb4100fd426b8" providerId="LiveId" clId="{68E7E1A0-9E63-44E7-B1A3-C28E635A0F59}" dt="2021-09-28T06:07:10.492" v="15580" actId="1076"/>
          <ac:picMkLst>
            <pc:docMk/>
            <pc:sldMk cId="2412380447" sldId="287"/>
            <ac:picMk id="3" creationId="{77A05695-FC79-4DF6-BB50-2EBB419076F3}"/>
          </ac:picMkLst>
        </pc:picChg>
        <pc:picChg chg="add mod">
          <ac:chgData name="abcdee12@nate.com" userId="47ceb4100fd426b8" providerId="LiveId" clId="{68E7E1A0-9E63-44E7-B1A3-C28E635A0F59}" dt="2021-10-16T09:44:13.083" v="27037" actId="1076"/>
          <ac:picMkLst>
            <pc:docMk/>
            <pc:sldMk cId="2412380447" sldId="287"/>
            <ac:picMk id="5" creationId="{8776FB45-841F-445F-A95D-CC7D4DBF78FB}"/>
          </ac:picMkLst>
        </pc:picChg>
        <pc:picChg chg="add del">
          <ac:chgData name="abcdee12@nate.com" userId="47ceb4100fd426b8" providerId="LiveId" clId="{68E7E1A0-9E63-44E7-B1A3-C28E635A0F59}" dt="2021-10-16T09:52:10.396" v="27221" actId="22"/>
          <ac:picMkLst>
            <pc:docMk/>
            <pc:sldMk cId="2412380447" sldId="287"/>
            <ac:picMk id="6" creationId="{9870ECE2-D502-485D-8AAE-967591B7D763}"/>
          </ac:picMkLst>
        </pc:picChg>
        <pc:picChg chg="add del">
          <ac:chgData name="abcdee12@nate.com" userId="47ceb4100fd426b8" providerId="LiveId" clId="{68E7E1A0-9E63-44E7-B1A3-C28E635A0F59}" dt="2021-10-16T09:52:17.333" v="27223" actId="22"/>
          <ac:picMkLst>
            <pc:docMk/>
            <pc:sldMk cId="2412380447" sldId="287"/>
            <ac:picMk id="9" creationId="{21952374-DB96-4885-83FA-6342F405AA87}"/>
          </ac:picMkLst>
        </pc:picChg>
        <pc:cxnChg chg="add mod">
          <ac:chgData name="abcdee12@nate.com" userId="47ceb4100fd426b8" providerId="LiveId" clId="{68E7E1A0-9E63-44E7-B1A3-C28E635A0F59}" dt="2021-09-28T06:52:51.693" v="18811" actId="1036"/>
          <ac:cxnSpMkLst>
            <pc:docMk/>
            <pc:sldMk cId="2412380447" sldId="287"/>
            <ac:cxnSpMk id="76" creationId="{2A007518-F368-4EAB-8675-1D8BD980535E}"/>
          </ac:cxnSpMkLst>
        </pc:cxnChg>
        <pc:cxnChg chg="mod">
          <ac:chgData name="abcdee12@nate.com" userId="47ceb4100fd426b8" providerId="LiveId" clId="{68E7E1A0-9E63-44E7-B1A3-C28E635A0F59}" dt="2021-09-28T06:56:01.727" v="19229" actId="1076"/>
          <ac:cxnSpMkLst>
            <pc:docMk/>
            <pc:sldMk cId="2412380447" sldId="287"/>
            <ac:cxnSpMk id="165" creationId="{855094AA-D9A7-4B44-8876-088FBBCA736A}"/>
          </ac:cxnSpMkLst>
        </pc:cxnChg>
        <pc:cxnChg chg="del">
          <ac:chgData name="abcdee12@nate.com" userId="47ceb4100fd426b8" providerId="LiveId" clId="{68E7E1A0-9E63-44E7-B1A3-C28E635A0F59}" dt="2021-09-28T06:52:31.140" v="18755" actId="478"/>
          <ac:cxnSpMkLst>
            <pc:docMk/>
            <pc:sldMk cId="2412380447" sldId="287"/>
            <ac:cxnSpMk id="195" creationId="{4EEAF1D9-3EAE-4962-A14C-AF154FDD633E}"/>
          </ac:cxnSpMkLst>
        </pc:cxnChg>
        <pc:cxnChg chg="del">
          <ac:chgData name="abcdee12@nate.com" userId="47ceb4100fd426b8" providerId="LiveId" clId="{68E7E1A0-9E63-44E7-B1A3-C28E635A0F59}" dt="2021-09-28T06:52:29.689" v="18754" actId="478"/>
          <ac:cxnSpMkLst>
            <pc:docMk/>
            <pc:sldMk cId="2412380447" sldId="287"/>
            <ac:cxnSpMk id="200" creationId="{1974D65E-4A51-40F0-856B-F4395425F0E4}"/>
          </ac:cxnSpMkLst>
        </pc:cxnChg>
      </pc:sldChg>
      <pc:sldChg chg="addSp delSp modSp add mod">
        <pc:chgData name="abcdee12@nate.com" userId="47ceb4100fd426b8" providerId="LiveId" clId="{68E7E1A0-9E63-44E7-B1A3-C28E635A0F59}" dt="2021-10-16T09:41:03.271" v="27035" actId="1076"/>
        <pc:sldMkLst>
          <pc:docMk/>
          <pc:sldMk cId="3572136949" sldId="288"/>
        </pc:sldMkLst>
        <pc:spChg chg="mod">
          <ac:chgData name="abcdee12@nate.com" userId="47ceb4100fd426b8" providerId="LiveId" clId="{68E7E1A0-9E63-44E7-B1A3-C28E635A0F59}" dt="2021-10-16T09:11:22.043" v="25223" actId="20577"/>
          <ac:spMkLst>
            <pc:docMk/>
            <pc:sldMk cId="3572136949" sldId="288"/>
            <ac:spMk id="19" creationId="{00000000-0000-0000-0000-000000000000}"/>
          </ac:spMkLst>
        </pc:spChg>
        <pc:spChg chg="mod">
          <ac:chgData name="abcdee12@nate.com" userId="47ceb4100fd426b8" providerId="LiveId" clId="{68E7E1A0-9E63-44E7-B1A3-C28E635A0F59}" dt="2021-10-16T09:38:45.279" v="26923" actId="20577"/>
          <ac:spMkLst>
            <pc:docMk/>
            <pc:sldMk cId="3572136949" sldId="288"/>
            <ac:spMk id="83" creationId="{40CD898A-BACE-498C-904B-94281E98E848}"/>
          </ac:spMkLst>
        </pc:spChg>
        <pc:spChg chg="mod">
          <ac:chgData name="abcdee12@nate.com" userId="47ceb4100fd426b8" providerId="LiveId" clId="{68E7E1A0-9E63-44E7-B1A3-C28E635A0F59}" dt="2021-09-28T06:42:32.706" v="17779" actId="1037"/>
          <ac:spMkLst>
            <pc:docMk/>
            <pc:sldMk cId="3572136949" sldId="288"/>
            <ac:spMk id="88" creationId="{5E54A0B7-9602-4F62-B208-2AD1635C40A8}"/>
          </ac:spMkLst>
        </pc:spChg>
        <pc:spChg chg="mod">
          <ac:chgData name="abcdee12@nate.com" userId="47ceb4100fd426b8" providerId="LiveId" clId="{68E7E1A0-9E63-44E7-B1A3-C28E635A0F59}" dt="2021-10-16T09:40:25.274" v="27028" actId="20577"/>
          <ac:spMkLst>
            <pc:docMk/>
            <pc:sldMk cId="3572136949" sldId="288"/>
            <ac:spMk id="112" creationId="{0E1D42B2-A61E-4755-94E6-EDF1AB62F236}"/>
          </ac:spMkLst>
        </pc:spChg>
        <pc:spChg chg="mod">
          <ac:chgData name="abcdee12@nate.com" userId="47ceb4100fd426b8" providerId="LiveId" clId="{68E7E1A0-9E63-44E7-B1A3-C28E635A0F59}" dt="2021-10-16T09:40:31.541" v="27031"/>
          <ac:spMkLst>
            <pc:docMk/>
            <pc:sldMk cId="3572136949" sldId="288"/>
            <ac:spMk id="139" creationId="{038FB61F-E07F-4D7C-899C-587A18F7C937}"/>
          </ac:spMkLst>
        </pc:spChg>
        <pc:spChg chg="mod">
          <ac:chgData name="abcdee12@nate.com" userId="47ceb4100fd426b8" providerId="LiveId" clId="{68E7E1A0-9E63-44E7-B1A3-C28E635A0F59}" dt="2021-10-16T09:40:34.451" v="27032"/>
          <ac:spMkLst>
            <pc:docMk/>
            <pc:sldMk cId="3572136949" sldId="288"/>
            <ac:spMk id="157" creationId="{CE2E9DBF-63DF-401A-89CC-AC48D1BE1D3A}"/>
          </ac:spMkLst>
        </pc:spChg>
        <pc:spChg chg="mod">
          <ac:chgData name="abcdee12@nate.com" userId="47ceb4100fd426b8" providerId="LiveId" clId="{68E7E1A0-9E63-44E7-B1A3-C28E635A0F59}" dt="2021-10-16T09:39:59.557" v="26963" actId="20577"/>
          <ac:spMkLst>
            <pc:docMk/>
            <pc:sldMk cId="3572136949" sldId="288"/>
            <ac:spMk id="169" creationId="{ABE3E37F-3FF3-41BF-B350-7574FCD312D6}"/>
          </ac:spMkLst>
        </pc:spChg>
        <pc:spChg chg="mod">
          <ac:chgData name="abcdee12@nate.com" userId="47ceb4100fd426b8" providerId="LiveId" clId="{68E7E1A0-9E63-44E7-B1A3-C28E635A0F59}" dt="2021-10-16T09:37:56.336" v="26785"/>
          <ac:spMkLst>
            <pc:docMk/>
            <pc:sldMk cId="3572136949" sldId="288"/>
            <ac:spMk id="184" creationId="{700968FB-F64F-4228-9FAF-C5C2A7EE946D}"/>
          </ac:spMkLst>
        </pc:spChg>
        <pc:picChg chg="del">
          <ac:chgData name="abcdee12@nate.com" userId="47ceb4100fd426b8" providerId="LiveId" clId="{68E7E1A0-9E63-44E7-B1A3-C28E635A0F59}" dt="2021-09-27T14:25:58.424" v="15560" actId="478"/>
          <ac:picMkLst>
            <pc:docMk/>
            <pc:sldMk cId="3572136949" sldId="288"/>
            <ac:picMk id="5" creationId="{673304C0-794E-4E7E-99F6-F3326F20696F}"/>
          </ac:picMkLst>
        </pc:picChg>
        <pc:picChg chg="add del mod">
          <ac:chgData name="abcdee12@nate.com" userId="47ceb4100fd426b8" providerId="LiveId" clId="{68E7E1A0-9E63-44E7-B1A3-C28E635A0F59}" dt="2021-10-16T09:37:06.271" v="26535" actId="478"/>
          <ac:picMkLst>
            <pc:docMk/>
            <pc:sldMk cId="3572136949" sldId="288"/>
            <ac:picMk id="61" creationId="{DF8D420B-6F1F-4755-A48C-7044CA704DBA}"/>
          </ac:picMkLst>
        </pc:picChg>
        <pc:picChg chg="add mod">
          <ac:chgData name="abcdee12@nate.com" userId="47ceb4100fd426b8" providerId="LiveId" clId="{68E7E1A0-9E63-44E7-B1A3-C28E635A0F59}" dt="2021-10-16T09:37:16.941" v="26539" actId="1076"/>
          <ac:picMkLst>
            <pc:docMk/>
            <pc:sldMk cId="3572136949" sldId="288"/>
            <ac:picMk id="63" creationId="{936D4155-0044-4617-9B49-6A86EBCFE555}"/>
          </ac:picMkLst>
        </pc:picChg>
        <pc:cxnChg chg="add del mod">
          <ac:chgData name="abcdee12@nate.com" userId="47ceb4100fd426b8" providerId="LiveId" clId="{68E7E1A0-9E63-44E7-B1A3-C28E635A0F59}" dt="2021-10-16T09:40:55.163" v="27033" actId="478"/>
          <ac:cxnSpMkLst>
            <pc:docMk/>
            <pc:sldMk cId="3572136949" sldId="288"/>
            <ac:cxnSpMk id="62" creationId="{773DEBFA-8255-4D7B-8F6B-FA49831AB0A6}"/>
          </ac:cxnSpMkLst>
        </pc:cxnChg>
        <pc:cxnChg chg="add mod">
          <ac:chgData name="abcdee12@nate.com" userId="47ceb4100fd426b8" providerId="LiveId" clId="{68E7E1A0-9E63-44E7-B1A3-C28E635A0F59}" dt="2021-10-16T09:41:03.271" v="27035" actId="1076"/>
          <ac:cxnSpMkLst>
            <pc:docMk/>
            <pc:sldMk cId="3572136949" sldId="288"/>
            <ac:cxnSpMk id="65" creationId="{0AE17ABE-0C1C-4993-A878-172E502D24F7}"/>
          </ac:cxnSpMkLst>
        </pc:cxnChg>
        <pc:cxnChg chg="del">
          <ac:chgData name="abcdee12@nate.com" userId="47ceb4100fd426b8" providerId="LiveId" clId="{68E7E1A0-9E63-44E7-B1A3-C28E635A0F59}" dt="2021-09-28T06:44:15.696" v="18197" actId="478"/>
          <ac:cxnSpMkLst>
            <pc:docMk/>
            <pc:sldMk cId="3572136949" sldId="288"/>
            <ac:cxnSpMk id="76" creationId="{910B9DD0-45CC-4EB1-B9AA-10E74129C9EA}"/>
          </ac:cxnSpMkLst>
        </pc:cxnChg>
      </pc:sldChg>
      <pc:sldChg chg="addSp delSp modSp add mod">
        <pc:chgData name="abcdee12@nate.com" userId="47ceb4100fd426b8" providerId="LiveId" clId="{68E7E1A0-9E63-44E7-B1A3-C28E635A0F59}" dt="2021-10-16T09:11:28.434" v="25226" actId="20577"/>
        <pc:sldMkLst>
          <pc:docMk/>
          <pc:sldMk cId="3477519766" sldId="289"/>
        </pc:sldMkLst>
        <pc:spChg chg="mod">
          <ac:chgData name="abcdee12@nate.com" userId="47ceb4100fd426b8" providerId="LiveId" clId="{68E7E1A0-9E63-44E7-B1A3-C28E635A0F59}" dt="2021-10-16T09:11:28.434" v="25226" actId="20577"/>
          <ac:spMkLst>
            <pc:docMk/>
            <pc:sldMk cId="3477519766" sldId="289"/>
            <ac:spMk id="19" creationId="{00000000-0000-0000-0000-000000000000}"/>
          </ac:spMkLst>
        </pc:spChg>
        <pc:spChg chg="add mod">
          <ac:chgData name="abcdee12@nate.com" userId="47ceb4100fd426b8" providerId="LiveId" clId="{68E7E1A0-9E63-44E7-B1A3-C28E635A0F59}" dt="2021-09-28T06:39:55.135" v="17412" actId="20577"/>
          <ac:spMkLst>
            <pc:docMk/>
            <pc:sldMk cId="3477519766" sldId="289"/>
            <ac:spMk id="61" creationId="{3DCE9A63-4135-4E48-BCA1-F8010768E13A}"/>
          </ac:spMkLst>
        </pc:spChg>
        <pc:spChg chg="mod">
          <ac:chgData name="abcdee12@nate.com" userId="47ceb4100fd426b8" providerId="LiveId" clId="{68E7E1A0-9E63-44E7-B1A3-C28E635A0F59}" dt="2021-09-28T06:49:08.522" v="18430" actId="1076"/>
          <ac:spMkLst>
            <pc:docMk/>
            <pc:sldMk cId="3477519766" sldId="289"/>
            <ac:spMk id="64" creationId="{060F182C-3E11-40D9-BCFF-E423BDDB9A95}"/>
          </ac:spMkLst>
        </pc:spChg>
        <pc:spChg chg="add del mod">
          <ac:chgData name="abcdee12@nate.com" userId="47ceb4100fd426b8" providerId="LiveId" clId="{68E7E1A0-9E63-44E7-B1A3-C28E635A0F59}" dt="2021-09-28T06:49:11.444" v="18433"/>
          <ac:spMkLst>
            <pc:docMk/>
            <pc:sldMk cId="3477519766" sldId="289"/>
            <ac:spMk id="66" creationId="{86E0A7FC-4625-4860-BE19-9099AF772782}"/>
          </ac:spMkLst>
        </pc:spChg>
        <pc:spChg chg="add mod">
          <ac:chgData name="abcdee12@nate.com" userId="47ceb4100fd426b8" providerId="LiveId" clId="{68E7E1A0-9E63-44E7-B1A3-C28E635A0F59}" dt="2021-09-28T06:49:23.495" v="18493" actId="1036"/>
          <ac:spMkLst>
            <pc:docMk/>
            <pc:sldMk cId="3477519766" sldId="289"/>
            <ac:spMk id="67" creationId="{0C68E59B-EC76-4D11-8104-A847E78C8CD3}"/>
          </ac:spMkLst>
        </pc:spChg>
        <pc:spChg chg="mod">
          <ac:chgData name="abcdee12@nate.com" userId="47ceb4100fd426b8" providerId="LiveId" clId="{68E7E1A0-9E63-44E7-B1A3-C28E635A0F59}" dt="2021-09-28T06:46:53.468" v="18392"/>
          <ac:spMkLst>
            <pc:docMk/>
            <pc:sldMk cId="3477519766" sldId="289"/>
            <ac:spMk id="83" creationId="{40CD898A-BACE-498C-904B-94281E98E848}"/>
          </ac:spMkLst>
        </pc:spChg>
        <pc:spChg chg="mod">
          <ac:chgData name="abcdee12@nate.com" userId="47ceb4100fd426b8" providerId="LiveId" clId="{68E7E1A0-9E63-44E7-B1A3-C28E635A0F59}" dt="2021-09-28T06:46:35.528" v="18311" actId="1038"/>
          <ac:spMkLst>
            <pc:docMk/>
            <pc:sldMk cId="3477519766" sldId="289"/>
            <ac:spMk id="88" creationId="{5E54A0B7-9602-4F62-B208-2AD1635C40A8}"/>
          </ac:spMkLst>
        </pc:spChg>
        <pc:spChg chg="mod">
          <ac:chgData name="abcdee12@nate.com" userId="47ceb4100fd426b8" providerId="LiveId" clId="{68E7E1A0-9E63-44E7-B1A3-C28E635A0F59}" dt="2021-09-28T06:50:57.802" v="18650"/>
          <ac:spMkLst>
            <pc:docMk/>
            <pc:sldMk cId="3477519766" sldId="289"/>
            <ac:spMk id="112" creationId="{0E1D42B2-A61E-4755-94E6-EDF1AB62F236}"/>
          </ac:spMkLst>
        </pc:spChg>
        <pc:spChg chg="mod">
          <ac:chgData name="abcdee12@nate.com" userId="47ceb4100fd426b8" providerId="LiveId" clId="{68E7E1A0-9E63-44E7-B1A3-C28E635A0F59}" dt="2021-09-28T06:50:55.684" v="18649"/>
          <ac:spMkLst>
            <pc:docMk/>
            <pc:sldMk cId="3477519766" sldId="289"/>
            <ac:spMk id="139" creationId="{038FB61F-E07F-4D7C-899C-587A18F7C937}"/>
          </ac:spMkLst>
        </pc:spChg>
        <pc:spChg chg="mod">
          <ac:chgData name="abcdee12@nate.com" userId="47ceb4100fd426b8" providerId="LiveId" clId="{68E7E1A0-9E63-44E7-B1A3-C28E635A0F59}" dt="2021-09-28T06:51:19.312" v="18696"/>
          <ac:spMkLst>
            <pc:docMk/>
            <pc:sldMk cId="3477519766" sldId="289"/>
            <ac:spMk id="157" creationId="{CE2E9DBF-63DF-401A-89CC-AC48D1BE1D3A}"/>
          </ac:spMkLst>
        </pc:spChg>
        <pc:spChg chg="mod">
          <ac:chgData name="abcdee12@nate.com" userId="47ceb4100fd426b8" providerId="LiveId" clId="{68E7E1A0-9E63-44E7-B1A3-C28E635A0F59}" dt="2021-09-28T06:50:11.117" v="18572" actId="20577"/>
          <ac:spMkLst>
            <pc:docMk/>
            <pc:sldMk cId="3477519766" sldId="289"/>
            <ac:spMk id="169" creationId="{ABE3E37F-3FF3-41BF-B350-7574FCD312D6}"/>
          </ac:spMkLst>
        </pc:spChg>
        <pc:spChg chg="del">
          <ac:chgData name="abcdee12@nate.com" userId="47ceb4100fd426b8" providerId="LiveId" clId="{68E7E1A0-9E63-44E7-B1A3-C28E635A0F59}" dt="2021-09-28T06:36:30.073" v="17065" actId="478"/>
          <ac:spMkLst>
            <pc:docMk/>
            <pc:sldMk cId="3477519766" sldId="289"/>
            <ac:spMk id="184" creationId="{700968FB-F64F-4228-9FAF-C5C2A7EE946D}"/>
          </ac:spMkLst>
        </pc:spChg>
        <pc:grpChg chg="mod">
          <ac:chgData name="abcdee12@nate.com" userId="47ceb4100fd426b8" providerId="LiveId" clId="{68E7E1A0-9E63-44E7-B1A3-C28E635A0F59}" dt="2021-09-28T06:49:10.600" v="18432" actId="1076"/>
          <ac:grpSpMkLst>
            <pc:docMk/>
            <pc:sldMk cId="3477519766" sldId="289"/>
            <ac:grpSpMk id="82" creationId="{D3511CC9-2F91-4977-8BAB-8361FA7B740F}"/>
          </ac:grpSpMkLst>
        </pc:grpChg>
        <pc:picChg chg="del">
          <ac:chgData name="abcdee12@nate.com" userId="47ceb4100fd426b8" providerId="LiveId" clId="{68E7E1A0-9E63-44E7-B1A3-C28E635A0F59}" dt="2021-09-27T14:27:00.175" v="15571" actId="478"/>
          <ac:picMkLst>
            <pc:docMk/>
            <pc:sldMk cId="3477519766" sldId="289"/>
            <ac:picMk id="61" creationId="{DF8D420B-6F1F-4755-A48C-7044CA704DBA}"/>
          </ac:picMkLst>
        </pc:picChg>
        <pc:picChg chg="add mod">
          <ac:chgData name="abcdee12@nate.com" userId="47ceb4100fd426b8" providerId="LiveId" clId="{68E7E1A0-9E63-44E7-B1A3-C28E635A0F59}" dt="2021-09-27T14:27:02.946" v="15572" actId="1076"/>
          <ac:picMkLst>
            <pc:docMk/>
            <pc:sldMk cId="3477519766" sldId="289"/>
            <ac:picMk id="62" creationId="{1C9AA0CA-90C1-44B4-89F1-1EDE5CAD324D}"/>
          </ac:picMkLst>
        </pc:picChg>
        <pc:cxnChg chg="add mod">
          <ac:chgData name="abcdee12@nate.com" userId="47ceb4100fd426b8" providerId="LiveId" clId="{68E7E1A0-9E63-44E7-B1A3-C28E635A0F59}" dt="2021-09-28T06:48:48.829" v="18423" actId="1076"/>
          <ac:cxnSpMkLst>
            <pc:docMk/>
            <pc:sldMk cId="3477519766" sldId="289"/>
            <ac:cxnSpMk id="63" creationId="{379AD515-C1CE-4C3B-B937-51D0C0E473DD}"/>
          </ac:cxnSpMkLst>
        </pc:cxnChg>
        <pc:cxnChg chg="add mod">
          <ac:chgData name="abcdee12@nate.com" userId="47ceb4100fd426b8" providerId="LiveId" clId="{68E7E1A0-9E63-44E7-B1A3-C28E635A0F59}" dt="2021-09-28T06:48:57.710" v="18425" actId="1076"/>
          <ac:cxnSpMkLst>
            <pc:docMk/>
            <pc:sldMk cId="3477519766" sldId="289"/>
            <ac:cxnSpMk id="65" creationId="{33AE2089-F9A0-4A92-8A5C-35217A420E8B}"/>
          </ac:cxnSpMkLst>
        </pc:cxnChg>
        <pc:cxnChg chg="del mod">
          <ac:chgData name="abcdee12@nate.com" userId="47ceb4100fd426b8" providerId="LiveId" clId="{68E7E1A0-9E63-44E7-B1A3-C28E635A0F59}" dt="2021-09-28T06:48:44.497" v="18421" actId="478"/>
          <ac:cxnSpMkLst>
            <pc:docMk/>
            <pc:sldMk cId="3477519766" sldId="289"/>
            <ac:cxnSpMk id="76" creationId="{910B9DD0-45CC-4EB1-B9AA-10E74129C9EA}"/>
          </ac:cxnSpMkLst>
        </pc:cxnChg>
      </pc:sldChg>
      <pc:sldChg chg="addSp delSp modSp add del mod setBg">
        <pc:chgData name="abcdee12@nate.com" userId="47ceb4100fd426b8" providerId="LiveId" clId="{68E7E1A0-9E63-44E7-B1A3-C28E635A0F59}" dt="2021-09-28T07:58:42.654" v="20473" actId="47"/>
        <pc:sldMkLst>
          <pc:docMk/>
          <pc:sldMk cId="1653620884" sldId="290"/>
        </pc:sldMkLst>
        <pc:spChg chg="add del">
          <ac:chgData name="abcdee12@nate.com" userId="47ceb4100fd426b8" providerId="LiveId" clId="{68E7E1A0-9E63-44E7-B1A3-C28E635A0F59}" dt="2021-09-28T07:57:30.293" v="20469" actId="478"/>
          <ac:spMkLst>
            <pc:docMk/>
            <pc:sldMk cId="1653620884" sldId="290"/>
            <ac:spMk id="5" creationId="{00000000-0000-0000-0000-000000000000}"/>
          </ac:spMkLst>
        </pc:spChg>
        <pc:spChg chg="mod">
          <ac:chgData name="abcdee12@nate.com" userId="47ceb4100fd426b8" providerId="LiveId" clId="{68E7E1A0-9E63-44E7-B1A3-C28E635A0F59}" dt="2021-09-28T07:57:30.706" v="20471"/>
          <ac:spMkLst>
            <pc:docMk/>
            <pc:sldMk cId="1653620884" sldId="290"/>
            <ac:spMk id="19" creationId="{00000000-0000-0000-0000-000000000000}"/>
          </ac:spMkLst>
        </pc:spChg>
        <pc:spChg chg="add del mod">
          <ac:chgData name="abcdee12@nate.com" userId="47ceb4100fd426b8" providerId="LiveId" clId="{68E7E1A0-9E63-44E7-B1A3-C28E635A0F59}" dt="2021-09-28T07:57:29.294" v="20467" actId="6549"/>
          <ac:spMkLst>
            <pc:docMk/>
            <pc:sldMk cId="1653620884" sldId="290"/>
            <ac:spMk id="31" creationId="{00000000-0000-0000-0000-000000000000}"/>
          </ac:spMkLst>
        </pc:spChg>
        <pc:spChg chg="add del">
          <ac:chgData name="abcdee12@nate.com" userId="47ceb4100fd426b8" providerId="LiveId" clId="{68E7E1A0-9E63-44E7-B1A3-C28E635A0F59}" dt="2021-09-28T07:57:29.802" v="20468" actId="478"/>
          <ac:spMkLst>
            <pc:docMk/>
            <pc:sldMk cId="1653620884" sldId="290"/>
            <ac:spMk id="69" creationId="{3FA00699-5178-465A-9F3F-130CF1431F70}"/>
          </ac:spMkLst>
        </pc:spChg>
        <pc:spChg chg="add del">
          <ac:chgData name="abcdee12@nate.com" userId="47ceb4100fd426b8" providerId="LiveId" clId="{68E7E1A0-9E63-44E7-B1A3-C28E635A0F59}" dt="2021-09-28T07:57:27.759" v="20465" actId="478"/>
          <ac:spMkLst>
            <pc:docMk/>
            <pc:sldMk cId="1653620884" sldId="290"/>
            <ac:spMk id="78" creationId="{3FA00699-5178-465A-9F3F-130CF1431F70}"/>
          </ac:spMkLst>
        </pc:spChg>
      </pc:sldChg>
      <pc:sldChg chg="addSp delSp modSp add mod setBg">
        <pc:chgData name="abcdee12@nate.com" userId="47ceb4100fd426b8" providerId="LiveId" clId="{68E7E1A0-9E63-44E7-B1A3-C28E635A0F59}" dt="2021-09-28T09:49:01.255" v="22855"/>
        <pc:sldMkLst>
          <pc:docMk/>
          <pc:sldMk cId="2905810243" sldId="290"/>
        </pc:sldMkLst>
        <pc:spChg chg="del">
          <ac:chgData name="abcdee12@nate.com" userId="47ceb4100fd426b8" providerId="LiveId" clId="{68E7E1A0-9E63-44E7-B1A3-C28E635A0F59}" dt="2021-09-28T07:59:45.949" v="20532" actId="478"/>
          <ac:spMkLst>
            <pc:docMk/>
            <pc:sldMk cId="2905810243" sldId="290"/>
            <ac:spMk id="5" creationId="{00000000-0000-0000-0000-000000000000}"/>
          </ac:spMkLst>
        </pc:spChg>
        <pc:spChg chg="mod">
          <ac:chgData name="abcdee12@nate.com" userId="47ceb4100fd426b8" providerId="LiveId" clId="{68E7E1A0-9E63-44E7-B1A3-C28E635A0F59}" dt="2021-09-28T09:49:01.255" v="22855"/>
          <ac:spMkLst>
            <pc:docMk/>
            <pc:sldMk cId="2905810243" sldId="290"/>
            <ac:spMk id="19" creationId="{00000000-0000-0000-0000-000000000000}"/>
          </ac:spMkLst>
        </pc:spChg>
        <pc:spChg chg="add mod">
          <ac:chgData name="abcdee12@nate.com" userId="47ceb4100fd426b8" providerId="LiveId" clId="{68E7E1A0-9E63-44E7-B1A3-C28E635A0F59}" dt="2021-09-28T09:22:02.499" v="20690" actId="20577"/>
          <ac:spMkLst>
            <pc:docMk/>
            <pc:sldMk cId="2905810243" sldId="290"/>
            <ac:spMk id="28" creationId="{19F90F55-5DB7-4C23-B75E-DC5B02D73E22}"/>
          </ac:spMkLst>
        </pc:spChg>
        <pc:spChg chg="del">
          <ac:chgData name="abcdee12@nate.com" userId="47ceb4100fd426b8" providerId="LiveId" clId="{68E7E1A0-9E63-44E7-B1A3-C28E635A0F59}" dt="2021-09-28T07:59:47.567" v="20533" actId="478"/>
          <ac:spMkLst>
            <pc:docMk/>
            <pc:sldMk cId="2905810243" sldId="290"/>
            <ac:spMk id="31" creationId="{00000000-0000-0000-0000-000000000000}"/>
          </ac:spMkLst>
        </pc:spChg>
        <pc:spChg chg="mod">
          <ac:chgData name="abcdee12@nate.com" userId="47ceb4100fd426b8" providerId="LiveId" clId="{68E7E1A0-9E63-44E7-B1A3-C28E635A0F59}" dt="2021-09-28T08:12:57.475" v="20659" actId="14100"/>
          <ac:spMkLst>
            <pc:docMk/>
            <pc:sldMk cId="2905810243" sldId="290"/>
            <ac:spMk id="69" creationId="{3FA00699-5178-465A-9F3F-130CF1431F70}"/>
          </ac:spMkLst>
        </pc:spChg>
        <pc:spChg chg="del mod">
          <ac:chgData name="abcdee12@nate.com" userId="47ceb4100fd426b8" providerId="LiveId" clId="{68E7E1A0-9E63-44E7-B1A3-C28E635A0F59}" dt="2021-09-28T08:10:05.054" v="20620" actId="478"/>
          <ac:spMkLst>
            <pc:docMk/>
            <pc:sldMk cId="2905810243" sldId="290"/>
            <ac:spMk id="78" creationId="{3FA00699-5178-465A-9F3F-130CF1431F70}"/>
          </ac:spMkLst>
        </pc:spChg>
        <pc:graphicFrameChg chg="add del mod modGraphic">
          <ac:chgData name="abcdee12@nate.com" userId="47ceb4100fd426b8" providerId="LiveId" clId="{68E7E1A0-9E63-44E7-B1A3-C28E635A0F59}" dt="2021-09-28T08:00:45.428" v="20548" actId="478"/>
          <ac:graphicFrameMkLst>
            <pc:docMk/>
            <pc:sldMk cId="2905810243" sldId="290"/>
            <ac:graphicFrameMk id="3" creationId="{2E186858-7C04-4F41-9FBF-6985B21C06DC}"/>
          </ac:graphicFrameMkLst>
        </pc:graphicFrameChg>
        <pc:graphicFrameChg chg="add del mod modGraphic">
          <ac:chgData name="abcdee12@nate.com" userId="47ceb4100fd426b8" providerId="LiveId" clId="{68E7E1A0-9E63-44E7-B1A3-C28E635A0F59}" dt="2021-09-28T08:01:11.886" v="20552"/>
          <ac:graphicFrameMkLst>
            <pc:docMk/>
            <pc:sldMk cId="2905810243" sldId="290"/>
            <ac:graphicFrameMk id="4" creationId="{DE178697-A0FC-4F77-BC2D-BD955C8B94A0}"/>
          </ac:graphicFrameMkLst>
        </pc:graphicFrameChg>
        <pc:graphicFrameChg chg="add del mod modGraphic">
          <ac:chgData name="abcdee12@nate.com" userId="47ceb4100fd426b8" providerId="LiveId" clId="{68E7E1A0-9E63-44E7-B1A3-C28E635A0F59}" dt="2021-09-28T08:01:40.083" v="20562"/>
          <ac:graphicFrameMkLst>
            <pc:docMk/>
            <pc:sldMk cId="2905810243" sldId="290"/>
            <ac:graphicFrameMk id="6" creationId="{76C33425-5752-42B4-8065-FB26C7A77437}"/>
          </ac:graphicFrameMkLst>
        </pc:graphicFrameChg>
        <pc:graphicFrameChg chg="add del mod modGraphic">
          <ac:chgData name="abcdee12@nate.com" userId="47ceb4100fd426b8" providerId="LiveId" clId="{68E7E1A0-9E63-44E7-B1A3-C28E635A0F59}" dt="2021-09-28T08:07:02.741" v="20591" actId="478"/>
          <ac:graphicFrameMkLst>
            <pc:docMk/>
            <pc:sldMk cId="2905810243" sldId="290"/>
            <ac:graphicFrameMk id="7" creationId="{4EAD5483-99A7-4F0C-858C-189435BDA7DE}"/>
          </ac:graphicFrameMkLst>
        </pc:graphicFrameChg>
        <pc:graphicFrameChg chg="add del mod">
          <ac:chgData name="abcdee12@nate.com" userId="47ceb4100fd426b8" providerId="LiveId" clId="{68E7E1A0-9E63-44E7-B1A3-C28E635A0F59}" dt="2021-09-28T08:02:40.240" v="20570" actId="478"/>
          <ac:graphicFrameMkLst>
            <pc:docMk/>
            <pc:sldMk cId="2905810243" sldId="290"/>
            <ac:graphicFrameMk id="9" creationId="{AB4085E1-1134-48DD-B103-8BC7112E77D4}"/>
          </ac:graphicFrameMkLst>
        </pc:graphicFrameChg>
        <pc:graphicFrameChg chg="add del mod">
          <ac:chgData name="abcdee12@nate.com" userId="47ceb4100fd426b8" providerId="LiveId" clId="{68E7E1A0-9E63-44E7-B1A3-C28E635A0F59}" dt="2021-09-28T08:02:29.981" v="20566" actId="478"/>
          <ac:graphicFrameMkLst>
            <pc:docMk/>
            <pc:sldMk cId="2905810243" sldId="290"/>
            <ac:graphicFrameMk id="10" creationId="{68105CD2-7F23-474D-9E1B-AE068C211633}"/>
          </ac:graphicFrameMkLst>
        </pc:graphicFrameChg>
        <pc:graphicFrameChg chg="add del mod">
          <ac:chgData name="abcdee12@nate.com" userId="47ceb4100fd426b8" providerId="LiveId" clId="{68E7E1A0-9E63-44E7-B1A3-C28E635A0F59}" dt="2021-09-28T08:05:17.930" v="20585" actId="478"/>
          <ac:graphicFrameMkLst>
            <pc:docMk/>
            <pc:sldMk cId="2905810243" sldId="290"/>
            <ac:graphicFrameMk id="11" creationId="{9BA9E545-294A-4454-BBBA-CE86B1C49B6D}"/>
          </ac:graphicFrameMkLst>
        </pc:graphicFrameChg>
        <pc:graphicFrameChg chg="add del mod modGraphic">
          <ac:chgData name="abcdee12@nate.com" userId="47ceb4100fd426b8" providerId="LiveId" clId="{68E7E1A0-9E63-44E7-B1A3-C28E635A0F59}" dt="2021-09-28T08:05:14.774" v="20584" actId="478"/>
          <ac:graphicFrameMkLst>
            <pc:docMk/>
            <pc:sldMk cId="2905810243" sldId="290"/>
            <ac:graphicFrameMk id="12" creationId="{A27473D2-E588-4568-97EF-7661F4B2665D}"/>
          </ac:graphicFrameMkLst>
        </pc:graphicFrameChg>
        <pc:graphicFrameChg chg="add del mod modGraphic">
          <ac:chgData name="abcdee12@nate.com" userId="47ceb4100fd426b8" providerId="LiveId" clId="{68E7E1A0-9E63-44E7-B1A3-C28E635A0F59}" dt="2021-09-28T08:07:14.239" v="20595"/>
          <ac:graphicFrameMkLst>
            <pc:docMk/>
            <pc:sldMk cId="2905810243" sldId="290"/>
            <ac:graphicFrameMk id="13" creationId="{53BB9256-752A-4E18-8113-83AE5ACFF069}"/>
          </ac:graphicFrameMkLst>
        </pc:graphicFrameChg>
        <pc:graphicFrameChg chg="add del mod">
          <ac:chgData name="abcdee12@nate.com" userId="47ceb4100fd426b8" providerId="LiveId" clId="{68E7E1A0-9E63-44E7-B1A3-C28E635A0F59}" dt="2021-09-28T08:07:22.049" v="20605"/>
          <ac:graphicFrameMkLst>
            <pc:docMk/>
            <pc:sldMk cId="2905810243" sldId="290"/>
            <ac:graphicFrameMk id="14" creationId="{E6E751E1-5B48-4E2D-B3D1-C5032A618A4C}"/>
          </ac:graphicFrameMkLst>
        </pc:graphicFrameChg>
        <pc:graphicFrameChg chg="add del mod">
          <ac:chgData name="abcdee12@nate.com" userId="47ceb4100fd426b8" providerId="LiveId" clId="{68E7E1A0-9E63-44E7-B1A3-C28E635A0F59}" dt="2021-09-28T08:07:25.442" v="20607"/>
          <ac:graphicFrameMkLst>
            <pc:docMk/>
            <pc:sldMk cId="2905810243" sldId="290"/>
            <ac:graphicFrameMk id="15" creationId="{74115184-EE40-4DC1-87EF-DC153298C011}"/>
          </ac:graphicFrameMkLst>
        </pc:graphicFrameChg>
        <pc:graphicFrameChg chg="add del mod modGraphic">
          <ac:chgData name="abcdee12@nate.com" userId="47ceb4100fd426b8" providerId="LiveId" clId="{68E7E1A0-9E63-44E7-B1A3-C28E635A0F59}" dt="2021-09-28T08:08:32.907" v="20611" actId="478"/>
          <ac:graphicFrameMkLst>
            <pc:docMk/>
            <pc:sldMk cId="2905810243" sldId="290"/>
            <ac:graphicFrameMk id="16" creationId="{F947DFEB-87FB-42DC-98BB-67D83AF9FDCC}"/>
          </ac:graphicFrameMkLst>
        </pc:graphicFrameChg>
        <pc:graphicFrameChg chg="add del mod modGraphic">
          <ac:chgData name="abcdee12@nate.com" userId="47ceb4100fd426b8" providerId="LiveId" clId="{68E7E1A0-9E63-44E7-B1A3-C28E635A0F59}" dt="2021-09-28T08:10:02.006" v="20619" actId="478"/>
          <ac:graphicFrameMkLst>
            <pc:docMk/>
            <pc:sldMk cId="2905810243" sldId="290"/>
            <ac:graphicFrameMk id="18" creationId="{6C0B3095-406D-458C-AB1E-CC55B23B6716}"/>
          </ac:graphicFrameMkLst>
        </pc:graphicFrameChg>
        <pc:graphicFrameChg chg="add del mod modGraphic">
          <ac:chgData name="abcdee12@nate.com" userId="47ceb4100fd426b8" providerId="LiveId" clId="{68E7E1A0-9E63-44E7-B1A3-C28E635A0F59}" dt="2021-09-28T08:11:54.342" v="20628" actId="478"/>
          <ac:graphicFrameMkLst>
            <pc:docMk/>
            <pc:sldMk cId="2905810243" sldId="290"/>
            <ac:graphicFrameMk id="20" creationId="{7568F3E9-FE71-4E15-B13A-3E09FC4AFD77}"/>
          </ac:graphicFrameMkLst>
        </pc:graphicFrameChg>
        <pc:graphicFrameChg chg="add mod modGraphic">
          <ac:chgData name="abcdee12@nate.com" userId="47ceb4100fd426b8" providerId="LiveId" clId="{68E7E1A0-9E63-44E7-B1A3-C28E635A0F59}" dt="2021-09-28T08:13:39.429" v="20673" actId="1076"/>
          <ac:graphicFrameMkLst>
            <pc:docMk/>
            <pc:sldMk cId="2905810243" sldId="290"/>
            <ac:graphicFrameMk id="21" creationId="{22AEB19F-605B-4ABF-BE1D-D6DFA1DBAFC5}"/>
          </ac:graphicFrameMkLst>
        </pc:graphicFrameChg>
        <pc:graphicFrameChg chg="add mod modGraphic">
          <ac:chgData name="abcdee12@nate.com" userId="47ceb4100fd426b8" providerId="LiveId" clId="{68E7E1A0-9E63-44E7-B1A3-C28E635A0F59}" dt="2021-09-28T09:24:03.660" v="20698" actId="255"/>
          <ac:graphicFrameMkLst>
            <pc:docMk/>
            <pc:sldMk cId="2905810243" sldId="290"/>
            <ac:graphicFrameMk id="27" creationId="{3498C96F-B558-4F95-9A00-33E61D634178}"/>
          </ac:graphicFrameMkLst>
        </pc:graphicFrameChg>
      </pc:sldChg>
      <pc:sldChg chg="add del setBg">
        <pc:chgData name="abcdee12@nate.com" userId="47ceb4100fd426b8" providerId="LiveId" clId="{68E7E1A0-9E63-44E7-B1A3-C28E635A0F59}" dt="2021-09-28T07:59:22.356" v="20476" actId="47"/>
        <pc:sldMkLst>
          <pc:docMk/>
          <pc:sldMk cId="1306467745" sldId="291"/>
        </pc:sldMkLst>
      </pc:sldChg>
      <pc:sldChg chg="add del ord">
        <pc:chgData name="abcdee12@nate.com" userId="47ceb4100fd426b8" providerId="LiveId" clId="{68E7E1A0-9E63-44E7-B1A3-C28E635A0F59}" dt="2021-09-28T09:29:22.056" v="20965" actId="47"/>
        <pc:sldMkLst>
          <pc:docMk/>
          <pc:sldMk cId="2299133289" sldId="291"/>
        </pc:sldMkLst>
      </pc:sldChg>
      <pc:sldChg chg="addSp modSp add mod ord">
        <pc:chgData name="abcdee12@nate.com" userId="47ceb4100fd426b8" providerId="LiveId" clId="{68E7E1A0-9E63-44E7-B1A3-C28E635A0F59}" dt="2021-09-28T09:49:03.039" v="22856"/>
        <pc:sldMkLst>
          <pc:docMk/>
          <pc:sldMk cId="2375177926" sldId="292"/>
        </pc:sldMkLst>
        <pc:spChg chg="mod">
          <ac:chgData name="abcdee12@nate.com" userId="47ceb4100fd426b8" providerId="LiveId" clId="{68E7E1A0-9E63-44E7-B1A3-C28E635A0F59}" dt="2021-09-28T09:27:44.800" v="20751"/>
          <ac:spMkLst>
            <pc:docMk/>
            <pc:sldMk cId="2375177926" sldId="292"/>
            <ac:spMk id="2" creationId="{00000000-0000-0000-0000-000000000000}"/>
          </ac:spMkLst>
        </pc:spChg>
        <pc:spChg chg="mod">
          <ac:chgData name="abcdee12@nate.com" userId="47ceb4100fd426b8" providerId="LiveId" clId="{68E7E1A0-9E63-44E7-B1A3-C28E635A0F59}" dt="2021-09-28T09:49:03.039" v="22856"/>
          <ac:spMkLst>
            <pc:docMk/>
            <pc:sldMk cId="2375177926" sldId="292"/>
            <ac:spMk id="19" creationId="{00000000-0000-0000-0000-000000000000}"/>
          </ac:spMkLst>
        </pc:spChg>
        <pc:spChg chg="mod">
          <ac:chgData name="abcdee12@nate.com" userId="47ceb4100fd426b8" providerId="LiveId" clId="{68E7E1A0-9E63-44E7-B1A3-C28E635A0F59}" dt="2021-09-28T09:35:11.457" v="21207" actId="20577"/>
          <ac:spMkLst>
            <pc:docMk/>
            <pc:sldMk cId="2375177926" sldId="292"/>
            <ac:spMk id="28" creationId="{19F90F55-5DB7-4C23-B75E-DC5B02D73E22}"/>
          </ac:spMkLst>
        </pc:spChg>
        <pc:spChg chg="mod">
          <ac:chgData name="abcdee12@nate.com" userId="47ceb4100fd426b8" providerId="LiveId" clId="{68E7E1A0-9E63-44E7-B1A3-C28E635A0F59}" dt="2021-09-28T09:27:06.908" v="20737" actId="20577"/>
          <ac:spMkLst>
            <pc:docMk/>
            <pc:sldMk cId="2375177926" sldId="292"/>
            <ac:spMk id="69" creationId="{3FA00699-5178-465A-9F3F-130CF1431F70}"/>
          </ac:spMkLst>
        </pc:spChg>
        <pc:graphicFrameChg chg="add mod">
          <ac:chgData name="abcdee12@nate.com" userId="47ceb4100fd426b8" providerId="LiveId" clId="{68E7E1A0-9E63-44E7-B1A3-C28E635A0F59}" dt="2021-09-28T09:28:27.711" v="20927"/>
          <ac:graphicFrameMkLst>
            <pc:docMk/>
            <pc:sldMk cId="2375177926" sldId="292"/>
            <ac:graphicFrameMk id="12" creationId="{A4756CA9-6757-4B62-B613-2A85F9B9F4DF}"/>
          </ac:graphicFrameMkLst>
        </pc:graphicFrameChg>
        <pc:graphicFrameChg chg="mod modGraphic">
          <ac:chgData name="abcdee12@nate.com" userId="47ceb4100fd426b8" providerId="LiveId" clId="{68E7E1A0-9E63-44E7-B1A3-C28E635A0F59}" dt="2021-09-28T09:28:26.734" v="20926" actId="21"/>
          <ac:graphicFrameMkLst>
            <pc:docMk/>
            <pc:sldMk cId="2375177926" sldId="292"/>
            <ac:graphicFrameMk id="21" creationId="{22AEB19F-605B-4ABF-BE1D-D6DFA1DBAFC5}"/>
          </ac:graphicFrameMkLst>
        </pc:graphicFrameChg>
        <pc:graphicFrameChg chg="mod modGraphic">
          <ac:chgData name="abcdee12@nate.com" userId="47ceb4100fd426b8" providerId="LiveId" clId="{68E7E1A0-9E63-44E7-B1A3-C28E635A0F59}" dt="2021-09-28T09:28:45.688" v="20963" actId="1036"/>
          <ac:graphicFrameMkLst>
            <pc:docMk/>
            <pc:sldMk cId="2375177926" sldId="292"/>
            <ac:graphicFrameMk id="27" creationId="{3498C96F-B558-4F95-9A00-33E61D634178}"/>
          </ac:graphicFrameMkLst>
        </pc:graphicFrameChg>
      </pc:sldChg>
      <pc:sldChg chg="addSp delSp modSp add mod">
        <pc:chgData name="abcdee12@nate.com" userId="47ceb4100fd426b8" providerId="LiveId" clId="{68E7E1A0-9E63-44E7-B1A3-C28E635A0F59}" dt="2021-09-28T09:49:05.567" v="22857"/>
        <pc:sldMkLst>
          <pc:docMk/>
          <pc:sldMk cId="23697005" sldId="293"/>
        </pc:sldMkLst>
        <pc:spChg chg="mod">
          <ac:chgData name="abcdee12@nate.com" userId="47ceb4100fd426b8" providerId="LiveId" clId="{68E7E1A0-9E63-44E7-B1A3-C28E635A0F59}" dt="2021-09-28T09:49:05.567" v="22857"/>
          <ac:spMkLst>
            <pc:docMk/>
            <pc:sldMk cId="23697005" sldId="293"/>
            <ac:spMk id="19" creationId="{00000000-0000-0000-0000-000000000000}"/>
          </ac:spMkLst>
        </pc:spChg>
        <pc:spChg chg="add del">
          <ac:chgData name="abcdee12@nate.com" userId="47ceb4100fd426b8" providerId="LiveId" clId="{68E7E1A0-9E63-44E7-B1A3-C28E635A0F59}" dt="2021-09-28T09:30:55.672" v="20985" actId="478"/>
          <ac:spMkLst>
            <pc:docMk/>
            <pc:sldMk cId="23697005" sldId="293"/>
            <ac:spMk id="28" creationId="{19F90F55-5DB7-4C23-B75E-DC5B02D73E22}"/>
          </ac:spMkLst>
        </pc:spChg>
        <pc:spChg chg="mod">
          <ac:chgData name="abcdee12@nate.com" userId="47ceb4100fd426b8" providerId="LiveId" clId="{68E7E1A0-9E63-44E7-B1A3-C28E635A0F59}" dt="2021-09-28T09:32:17.464" v="21046" actId="20577"/>
          <ac:spMkLst>
            <pc:docMk/>
            <pc:sldMk cId="23697005" sldId="293"/>
            <ac:spMk id="69" creationId="{3FA00699-5178-465A-9F3F-130CF1431F70}"/>
          </ac:spMkLst>
        </pc:spChg>
        <pc:graphicFrameChg chg="mod modGraphic">
          <ac:chgData name="abcdee12@nate.com" userId="47ceb4100fd426b8" providerId="LiveId" clId="{68E7E1A0-9E63-44E7-B1A3-C28E635A0F59}" dt="2021-09-28T09:32:57.693" v="21073" actId="21"/>
          <ac:graphicFrameMkLst>
            <pc:docMk/>
            <pc:sldMk cId="23697005" sldId="293"/>
            <ac:graphicFrameMk id="12" creationId="{A4756CA9-6757-4B62-B613-2A85F9B9F4DF}"/>
          </ac:graphicFrameMkLst>
        </pc:graphicFrameChg>
        <pc:graphicFrameChg chg="mod modGraphic">
          <ac:chgData name="abcdee12@nate.com" userId="47ceb4100fd426b8" providerId="LiveId" clId="{68E7E1A0-9E63-44E7-B1A3-C28E635A0F59}" dt="2021-09-28T09:31:07.652" v="20986" actId="21"/>
          <ac:graphicFrameMkLst>
            <pc:docMk/>
            <pc:sldMk cId="23697005" sldId="293"/>
            <ac:graphicFrameMk id="21" creationId="{22AEB19F-605B-4ABF-BE1D-D6DFA1DBAFC5}"/>
          </ac:graphicFrameMkLst>
        </pc:graphicFrameChg>
        <pc:graphicFrameChg chg="add del modGraphic">
          <ac:chgData name="abcdee12@nate.com" userId="47ceb4100fd426b8" providerId="LiveId" clId="{68E7E1A0-9E63-44E7-B1A3-C28E635A0F59}" dt="2021-09-28T09:30:54.556" v="20984" actId="478"/>
          <ac:graphicFrameMkLst>
            <pc:docMk/>
            <pc:sldMk cId="23697005" sldId="293"/>
            <ac:graphicFrameMk id="27" creationId="{3498C96F-B558-4F95-9A00-33E61D634178}"/>
          </ac:graphicFrameMkLst>
        </pc:graphicFrameChg>
      </pc:sldChg>
      <pc:sldChg chg="addSp delSp modSp add mod">
        <pc:chgData name="abcdee12@nate.com" userId="47ceb4100fd426b8" providerId="LiveId" clId="{68E7E1A0-9E63-44E7-B1A3-C28E635A0F59}" dt="2021-09-28T09:49:08.397" v="22858"/>
        <pc:sldMkLst>
          <pc:docMk/>
          <pc:sldMk cId="280819006" sldId="294"/>
        </pc:sldMkLst>
        <pc:spChg chg="add mod">
          <ac:chgData name="abcdee12@nate.com" userId="47ceb4100fd426b8" providerId="LiveId" clId="{68E7E1A0-9E63-44E7-B1A3-C28E635A0F59}" dt="2021-09-28T09:40:41.920" v="22345" actId="1037"/>
          <ac:spMkLst>
            <pc:docMk/>
            <pc:sldMk cId="280819006" sldId="294"/>
            <ac:spMk id="15" creationId="{304D11B2-60C3-4624-987C-B0D895E78950}"/>
          </ac:spMkLst>
        </pc:spChg>
        <pc:spChg chg="add del mod">
          <ac:chgData name="abcdee12@nate.com" userId="47ceb4100fd426b8" providerId="LiveId" clId="{68E7E1A0-9E63-44E7-B1A3-C28E635A0F59}" dt="2021-09-28T09:40:11.267" v="22103" actId="21"/>
          <ac:spMkLst>
            <pc:docMk/>
            <pc:sldMk cId="280819006" sldId="294"/>
            <ac:spMk id="18" creationId="{D70710A9-FD89-4880-8F94-62166B438C0A}"/>
          </ac:spMkLst>
        </pc:spChg>
        <pc:spChg chg="mod">
          <ac:chgData name="abcdee12@nate.com" userId="47ceb4100fd426b8" providerId="LiveId" clId="{68E7E1A0-9E63-44E7-B1A3-C28E635A0F59}" dt="2021-09-28T09:49:08.397" v="22858"/>
          <ac:spMkLst>
            <pc:docMk/>
            <pc:sldMk cId="280819006" sldId="294"/>
            <ac:spMk id="19" creationId="{00000000-0000-0000-0000-000000000000}"/>
          </ac:spMkLst>
        </pc:spChg>
        <pc:spChg chg="mod">
          <ac:chgData name="abcdee12@nate.com" userId="47ceb4100fd426b8" providerId="LiveId" clId="{68E7E1A0-9E63-44E7-B1A3-C28E635A0F59}" dt="2021-09-28T09:35:46.044" v="21376" actId="1035"/>
          <ac:spMkLst>
            <pc:docMk/>
            <pc:sldMk cId="280819006" sldId="294"/>
            <ac:spMk id="28" creationId="{19F90F55-5DB7-4C23-B75E-DC5B02D73E22}"/>
          </ac:spMkLst>
        </pc:spChg>
        <pc:spChg chg="mod">
          <ac:chgData name="abcdee12@nate.com" userId="47ceb4100fd426b8" providerId="LiveId" clId="{68E7E1A0-9E63-44E7-B1A3-C28E635A0F59}" dt="2021-09-28T09:32:39.558" v="21062" actId="20577"/>
          <ac:spMkLst>
            <pc:docMk/>
            <pc:sldMk cId="280819006" sldId="294"/>
            <ac:spMk id="69" creationId="{3FA00699-5178-465A-9F3F-130CF1431F70}"/>
          </ac:spMkLst>
        </pc:spChg>
        <pc:graphicFrameChg chg="add del mod">
          <ac:chgData name="abcdee12@nate.com" userId="47ceb4100fd426b8" providerId="LiveId" clId="{68E7E1A0-9E63-44E7-B1A3-C28E635A0F59}" dt="2021-09-28T09:34:45.762" v="21200" actId="478"/>
          <ac:graphicFrameMkLst>
            <pc:docMk/>
            <pc:sldMk cId="280819006" sldId="294"/>
            <ac:graphicFrameMk id="3" creationId="{3E82CAEB-6A7E-45FB-A479-9E588BD57379}"/>
          </ac:graphicFrameMkLst>
        </pc:graphicFrameChg>
        <pc:graphicFrameChg chg="del modGraphic">
          <ac:chgData name="abcdee12@nate.com" userId="47ceb4100fd426b8" providerId="LiveId" clId="{68E7E1A0-9E63-44E7-B1A3-C28E635A0F59}" dt="2021-09-28T09:33:11.561" v="21079" actId="478"/>
          <ac:graphicFrameMkLst>
            <pc:docMk/>
            <pc:sldMk cId="280819006" sldId="294"/>
            <ac:graphicFrameMk id="12" creationId="{A4756CA9-6757-4B62-B613-2A85F9B9F4DF}"/>
          </ac:graphicFrameMkLst>
        </pc:graphicFrameChg>
        <pc:graphicFrameChg chg="add mod modGraphic">
          <ac:chgData name="abcdee12@nate.com" userId="47ceb4100fd426b8" providerId="LiveId" clId="{68E7E1A0-9E63-44E7-B1A3-C28E635A0F59}" dt="2021-09-28T09:40:41.920" v="22345" actId="1037"/>
          <ac:graphicFrameMkLst>
            <pc:docMk/>
            <pc:sldMk cId="280819006" sldId="294"/>
            <ac:graphicFrameMk id="14" creationId="{63A3AAC3-FD7A-4A0E-BAF2-F502DCFD193E}"/>
          </ac:graphicFrameMkLst>
        </pc:graphicFrameChg>
        <pc:graphicFrameChg chg="add del mod modGraphic">
          <ac:chgData name="abcdee12@nate.com" userId="47ceb4100fd426b8" providerId="LiveId" clId="{68E7E1A0-9E63-44E7-B1A3-C28E635A0F59}" dt="2021-09-28T09:40:11.267" v="22103" actId="21"/>
          <ac:graphicFrameMkLst>
            <pc:docMk/>
            <pc:sldMk cId="280819006" sldId="294"/>
            <ac:graphicFrameMk id="16" creationId="{8B73180A-AB45-437A-A6C9-E021128AD0A5}"/>
          </ac:graphicFrameMkLst>
        </pc:graphicFrameChg>
        <pc:graphicFrameChg chg="mod modGraphic">
          <ac:chgData name="abcdee12@nate.com" userId="47ceb4100fd426b8" providerId="LiveId" clId="{68E7E1A0-9E63-44E7-B1A3-C28E635A0F59}" dt="2021-09-28T09:33:08.607" v="21077" actId="2164"/>
          <ac:graphicFrameMkLst>
            <pc:docMk/>
            <pc:sldMk cId="280819006" sldId="294"/>
            <ac:graphicFrameMk id="21" creationId="{22AEB19F-605B-4ABF-BE1D-D6DFA1DBAFC5}"/>
          </ac:graphicFrameMkLst>
        </pc:graphicFrameChg>
        <pc:graphicFrameChg chg="mod modGraphic">
          <ac:chgData name="abcdee12@nate.com" userId="47ceb4100fd426b8" providerId="LiveId" clId="{68E7E1A0-9E63-44E7-B1A3-C28E635A0F59}" dt="2021-09-28T09:35:46.044" v="21376" actId="1035"/>
          <ac:graphicFrameMkLst>
            <pc:docMk/>
            <pc:sldMk cId="280819006" sldId="294"/>
            <ac:graphicFrameMk id="27" creationId="{3498C96F-B558-4F95-9A00-33E61D634178}"/>
          </ac:graphicFrameMkLst>
        </pc:graphicFrameChg>
      </pc:sldChg>
      <pc:sldChg chg="modSp add mod">
        <pc:chgData name="abcdee12@nate.com" userId="47ceb4100fd426b8" providerId="LiveId" clId="{68E7E1A0-9E63-44E7-B1A3-C28E635A0F59}" dt="2021-09-28T09:49:09.937" v="22859"/>
        <pc:sldMkLst>
          <pc:docMk/>
          <pc:sldMk cId="290805352" sldId="295"/>
        </pc:sldMkLst>
        <pc:spChg chg="mod">
          <ac:chgData name="abcdee12@nate.com" userId="47ceb4100fd426b8" providerId="LiveId" clId="{68E7E1A0-9E63-44E7-B1A3-C28E635A0F59}" dt="2021-09-28T09:49:09.937" v="22859"/>
          <ac:spMkLst>
            <pc:docMk/>
            <pc:sldMk cId="290805352" sldId="295"/>
            <ac:spMk id="19" creationId="{00000000-0000-0000-0000-000000000000}"/>
          </ac:spMkLst>
        </pc:spChg>
        <pc:spChg chg="mod">
          <ac:chgData name="abcdee12@nate.com" userId="47ceb4100fd426b8" providerId="LiveId" clId="{68E7E1A0-9E63-44E7-B1A3-C28E635A0F59}" dt="2021-09-28T09:39:07.974" v="22088" actId="20577"/>
          <ac:spMkLst>
            <pc:docMk/>
            <pc:sldMk cId="290805352" sldId="295"/>
            <ac:spMk id="69" creationId="{3FA00699-5178-465A-9F3F-130CF1431F70}"/>
          </ac:spMkLst>
        </pc:spChg>
        <pc:graphicFrameChg chg="mod modGraphic">
          <ac:chgData name="abcdee12@nate.com" userId="47ceb4100fd426b8" providerId="LiveId" clId="{68E7E1A0-9E63-44E7-B1A3-C28E635A0F59}" dt="2021-09-28T09:39:29.263" v="22092" actId="2164"/>
          <ac:graphicFrameMkLst>
            <pc:docMk/>
            <pc:sldMk cId="290805352" sldId="295"/>
            <ac:graphicFrameMk id="12" creationId="{A4756CA9-6757-4B62-B613-2A85F9B9F4DF}"/>
          </ac:graphicFrameMkLst>
        </pc:graphicFrameChg>
        <pc:graphicFrameChg chg="mod modGraphic">
          <ac:chgData name="abcdee12@nate.com" userId="47ceb4100fd426b8" providerId="LiveId" clId="{68E7E1A0-9E63-44E7-B1A3-C28E635A0F59}" dt="2021-09-28T09:39:22.035" v="22089" actId="21"/>
          <ac:graphicFrameMkLst>
            <pc:docMk/>
            <pc:sldMk cId="290805352" sldId="295"/>
            <ac:graphicFrameMk id="21" creationId="{22AEB19F-605B-4ABF-BE1D-D6DFA1DBAFC5}"/>
          </ac:graphicFrameMkLst>
        </pc:graphicFrameChg>
      </pc:sldChg>
      <pc:sldChg chg="addSp delSp modSp add mod">
        <pc:chgData name="abcdee12@nate.com" userId="47ceb4100fd426b8" providerId="LiveId" clId="{68E7E1A0-9E63-44E7-B1A3-C28E635A0F59}" dt="2021-09-28T09:49:11.978" v="22860"/>
        <pc:sldMkLst>
          <pc:docMk/>
          <pc:sldMk cId="2310844300" sldId="296"/>
        </pc:sldMkLst>
        <pc:spChg chg="add mod">
          <ac:chgData name="abcdee12@nate.com" userId="47ceb4100fd426b8" providerId="LiveId" clId="{68E7E1A0-9E63-44E7-B1A3-C28E635A0F59}" dt="2021-09-28T09:40:25.267" v="22255" actId="1036"/>
          <ac:spMkLst>
            <pc:docMk/>
            <pc:sldMk cId="2310844300" sldId="296"/>
            <ac:spMk id="13" creationId="{542A3F8F-19A5-4415-A0FC-D30BB2D5B500}"/>
          </ac:spMkLst>
        </pc:spChg>
        <pc:spChg chg="mod">
          <ac:chgData name="abcdee12@nate.com" userId="47ceb4100fd426b8" providerId="LiveId" clId="{68E7E1A0-9E63-44E7-B1A3-C28E635A0F59}" dt="2021-09-28T09:49:11.978" v="22860"/>
          <ac:spMkLst>
            <pc:docMk/>
            <pc:sldMk cId="2310844300" sldId="296"/>
            <ac:spMk id="19" creationId="{00000000-0000-0000-0000-000000000000}"/>
          </ac:spMkLst>
        </pc:spChg>
        <pc:spChg chg="mod">
          <ac:chgData name="abcdee12@nate.com" userId="47ceb4100fd426b8" providerId="LiveId" clId="{68E7E1A0-9E63-44E7-B1A3-C28E635A0F59}" dt="2021-09-28T09:39:41.579" v="22099" actId="20577"/>
          <ac:spMkLst>
            <pc:docMk/>
            <pc:sldMk cId="2310844300" sldId="296"/>
            <ac:spMk id="69" creationId="{3FA00699-5178-465A-9F3F-130CF1431F70}"/>
          </ac:spMkLst>
        </pc:spChg>
        <pc:graphicFrameChg chg="add mod">
          <ac:chgData name="abcdee12@nate.com" userId="47ceb4100fd426b8" providerId="LiveId" clId="{68E7E1A0-9E63-44E7-B1A3-C28E635A0F59}" dt="2021-09-28T09:40:25.267" v="22255" actId="1036"/>
          <ac:graphicFrameMkLst>
            <pc:docMk/>
            <pc:sldMk cId="2310844300" sldId="296"/>
            <ac:graphicFrameMk id="11" creationId="{3C5A6D6F-C7CF-461B-8488-494672B36C42}"/>
          </ac:graphicFrameMkLst>
        </pc:graphicFrameChg>
        <pc:graphicFrameChg chg="del">
          <ac:chgData name="abcdee12@nate.com" userId="47ceb4100fd426b8" providerId="LiveId" clId="{68E7E1A0-9E63-44E7-B1A3-C28E635A0F59}" dt="2021-09-28T09:39:52.712" v="22102" actId="478"/>
          <ac:graphicFrameMkLst>
            <pc:docMk/>
            <pc:sldMk cId="2310844300" sldId="296"/>
            <ac:graphicFrameMk id="12" creationId="{A4756CA9-6757-4B62-B613-2A85F9B9F4DF}"/>
          </ac:graphicFrameMkLst>
        </pc:graphicFrameChg>
        <pc:graphicFrameChg chg="mod modGraphic">
          <ac:chgData name="abcdee12@nate.com" userId="47ceb4100fd426b8" providerId="LiveId" clId="{68E7E1A0-9E63-44E7-B1A3-C28E635A0F59}" dt="2021-09-28T09:39:50.131" v="22101" actId="255"/>
          <ac:graphicFrameMkLst>
            <pc:docMk/>
            <pc:sldMk cId="2310844300" sldId="296"/>
            <ac:graphicFrameMk id="21" creationId="{22AEB19F-605B-4ABF-BE1D-D6DFA1DBAFC5}"/>
          </ac:graphicFrameMkLst>
        </pc:graphicFrameChg>
      </pc:sldChg>
      <pc:sldChg chg="addSp delSp modSp add mod ord">
        <pc:chgData name="abcdee12@nate.com" userId="47ceb4100fd426b8" providerId="LiveId" clId="{68E7E1A0-9E63-44E7-B1A3-C28E635A0F59}" dt="2021-09-28T09:48:57.623" v="22854" actId="20577"/>
        <pc:sldMkLst>
          <pc:docMk/>
          <pc:sldMk cId="1380066101" sldId="297"/>
        </pc:sldMkLst>
        <pc:spChg chg="add del">
          <ac:chgData name="abcdee12@nate.com" userId="47ceb4100fd426b8" providerId="LiveId" clId="{68E7E1A0-9E63-44E7-B1A3-C28E635A0F59}" dt="2021-09-28T09:41:22.482" v="22354" actId="478"/>
          <ac:spMkLst>
            <pc:docMk/>
            <pc:sldMk cId="1380066101" sldId="297"/>
            <ac:spMk id="2" creationId="{00000000-0000-0000-0000-000000000000}"/>
          </ac:spMkLst>
        </pc:spChg>
        <pc:spChg chg="del">
          <ac:chgData name="abcdee12@nate.com" userId="47ceb4100fd426b8" providerId="LiveId" clId="{68E7E1A0-9E63-44E7-B1A3-C28E635A0F59}" dt="2021-09-28T09:41:19.779" v="22352" actId="478"/>
          <ac:spMkLst>
            <pc:docMk/>
            <pc:sldMk cId="1380066101" sldId="297"/>
            <ac:spMk id="13" creationId="{542A3F8F-19A5-4415-A0FC-D30BB2D5B500}"/>
          </ac:spMkLst>
        </pc:spChg>
        <pc:spChg chg="add mod">
          <ac:chgData name="abcdee12@nate.com" userId="47ceb4100fd426b8" providerId="LiveId" clId="{68E7E1A0-9E63-44E7-B1A3-C28E635A0F59}" dt="2021-09-28T09:44:20.564" v="22404"/>
          <ac:spMkLst>
            <pc:docMk/>
            <pc:sldMk cId="1380066101" sldId="297"/>
            <ac:spMk id="15" creationId="{54E9C3A1-14A0-484D-86CA-CA9BB99DA9B6}"/>
          </ac:spMkLst>
        </pc:spChg>
        <pc:spChg chg="mod">
          <ac:chgData name="abcdee12@nate.com" userId="47ceb4100fd426b8" providerId="LiveId" clId="{68E7E1A0-9E63-44E7-B1A3-C28E635A0F59}" dt="2021-09-28T09:48:57.623" v="22854" actId="20577"/>
          <ac:spMkLst>
            <pc:docMk/>
            <pc:sldMk cId="1380066101" sldId="297"/>
            <ac:spMk id="19" creationId="{00000000-0000-0000-0000-000000000000}"/>
          </ac:spMkLst>
        </pc:spChg>
        <pc:spChg chg="del">
          <ac:chgData name="abcdee12@nate.com" userId="47ceb4100fd426b8" providerId="LiveId" clId="{68E7E1A0-9E63-44E7-B1A3-C28E635A0F59}" dt="2021-09-28T09:41:28.936" v="22355" actId="478"/>
          <ac:spMkLst>
            <pc:docMk/>
            <pc:sldMk cId="1380066101" sldId="297"/>
            <ac:spMk id="69" creationId="{3FA00699-5178-465A-9F3F-130CF1431F70}"/>
          </ac:spMkLst>
        </pc:spChg>
        <pc:graphicFrameChg chg="del">
          <ac:chgData name="abcdee12@nate.com" userId="47ceb4100fd426b8" providerId="LiveId" clId="{68E7E1A0-9E63-44E7-B1A3-C28E635A0F59}" dt="2021-09-28T09:41:11.213" v="22348" actId="478"/>
          <ac:graphicFrameMkLst>
            <pc:docMk/>
            <pc:sldMk cId="1380066101" sldId="297"/>
            <ac:graphicFrameMk id="11" creationId="{3C5A6D6F-C7CF-461B-8488-494672B36C42}"/>
          </ac:graphicFrameMkLst>
        </pc:graphicFrameChg>
        <pc:graphicFrameChg chg="add mod modGraphic">
          <ac:chgData name="abcdee12@nate.com" userId="47ceb4100fd426b8" providerId="LiveId" clId="{68E7E1A0-9E63-44E7-B1A3-C28E635A0F59}" dt="2021-09-28T09:47:28.809" v="22853" actId="14100"/>
          <ac:graphicFrameMkLst>
            <pc:docMk/>
            <pc:sldMk cId="1380066101" sldId="297"/>
            <ac:graphicFrameMk id="14" creationId="{338F32A8-2DCB-4BE7-A375-F31C4DD7B15E}"/>
          </ac:graphicFrameMkLst>
        </pc:graphicFrameChg>
        <pc:graphicFrameChg chg="del modGraphic">
          <ac:chgData name="abcdee12@nate.com" userId="47ceb4100fd426b8" providerId="LiveId" clId="{68E7E1A0-9E63-44E7-B1A3-C28E635A0F59}" dt="2021-09-28T09:41:13.244" v="22349" actId="478"/>
          <ac:graphicFrameMkLst>
            <pc:docMk/>
            <pc:sldMk cId="1380066101" sldId="297"/>
            <ac:graphicFrameMk id="21" creationId="{22AEB19F-605B-4ABF-BE1D-D6DFA1DBAFC5}"/>
          </ac:graphicFrameMkLst>
        </pc:graphicFrameChg>
        <pc:picChg chg="add mod">
          <ac:chgData name="abcdee12@nate.com" userId="47ceb4100fd426b8" providerId="LiveId" clId="{68E7E1A0-9E63-44E7-B1A3-C28E635A0F59}" dt="2021-09-28T09:43:00.524" v="22381" actId="1076"/>
          <ac:picMkLst>
            <pc:docMk/>
            <pc:sldMk cId="1380066101" sldId="297"/>
            <ac:picMk id="4" creationId="{36290571-E045-4553-8DBE-2F678D59A85F}"/>
          </ac:picMkLst>
        </pc:picChg>
      </pc:sldChg>
      <pc:sldChg chg="addSp delSp modSp add mod setBg">
        <pc:chgData name="abcdee12@nate.com" userId="47ceb4100fd426b8" providerId="LiveId" clId="{68E7E1A0-9E63-44E7-B1A3-C28E635A0F59}" dt="2021-09-28T10:22:07.845" v="23488" actId="1037"/>
        <pc:sldMkLst>
          <pc:docMk/>
          <pc:sldMk cId="1219951923" sldId="298"/>
        </pc:sldMkLst>
        <pc:spChg chg="mod">
          <ac:chgData name="abcdee12@nate.com" userId="47ceb4100fd426b8" providerId="LiveId" clId="{68E7E1A0-9E63-44E7-B1A3-C28E635A0F59}" dt="2021-09-28T10:22:07.845" v="23488" actId="1037"/>
          <ac:spMkLst>
            <pc:docMk/>
            <pc:sldMk cId="1219951923" sldId="298"/>
            <ac:spMk id="2" creationId="{00000000-0000-0000-0000-000000000000}"/>
          </ac:spMkLst>
        </pc:spChg>
        <pc:spChg chg="mod">
          <ac:chgData name="abcdee12@nate.com" userId="47ceb4100fd426b8" providerId="LiveId" clId="{68E7E1A0-9E63-44E7-B1A3-C28E635A0F59}" dt="2021-09-28T10:16:21.328" v="23347" actId="2711"/>
          <ac:spMkLst>
            <pc:docMk/>
            <pc:sldMk cId="1219951923" sldId="298"/>
            <ac:spMk id="5" creationId="{00000000-0000-0000-0000-000000000000}"/>
          </ac:spMkLst>
        </pc:spChg>
        <pc:spChg chg="mod">
          <ac:chgData name="abcdee12@nate.com" userId="47ceb4100fd426b8" providerId="LiveId" clId="{68E7E1A0-9E63-44E7-B1A3-C28E635A0F59}" dt="2021-09-28T09:50:17.769" v="22981" actId="20577"/>
          <ac:spMkLst>
            <pc:docMk/>
            <pc:sldMk cId="1219951923" sldId="298"/>
            <ac:spMk id="19" creationId="{00000000-0000-0000-0000-000000000000}"/>
          </ac:spMkLst>
        </pc:spChg>
        <pc:spChg chg="add mod">
          <ac:chgData name="abcdee12@nate.com" userId="47ceb4100fd426b8" providerId="LiveId" clId="{68E7E1A0-9E63-44E7-B1A3-C28E635A0F59}" dt="2021-09-28T10:16:21.328" v="23347" actId="2711"/>
          <ac:spMkLst>
            <pc:docMk/>
            <pc:sldMk cId="1219951923" sldId="298"/>
            <ac:spMk id="26" creationId="{6EF82EAB-E568-42FB-888D-7F28C89EB734}"/>
          </ac:spMkLst>
        </pc:spChg>
        <pc:spChg chg="add mod">
          <ac:chgData name="abcdee12@nate.com" userId="47ceb4100fd426b8" providerId="LiveId" clId="{68E7E1A0-9E63-44E7-B1A3-C28E635A0F59}" dt="2021-09-28T10:16:21.328" v="23347" actId="2711"/>
          <ac:spMkLst>
            <pc:docMk/>
            <pc:sldMk cId="1219951923" sldId="298"/>
            <ac:spMk id="27" creationId="{635EC49E-D34A-44CA-A241-006FF6868548}"/>
          </ac:spMkLst>
        </pc:spChg>
        <pc:spChg chg="add mod">
          <ac:chgData name="abcdee12@nate.com" userId="47ceb4100fd426b8" providerId="LiveId" clId="{68E7E1A0-9E63-44E7-B1A3-C28E635A0F59}" dt="2021-09-28T10:16:21.328" v="23347" actId="2711"/>
          <ac:spMkLst>
            <pc:docMk/>
            <pc:sldMk cId="1219951923" sldId="298"/>
            <ac:spMk id="28" creationId="{23F56082-6314-46F3-8E82-D8EB973CB08E}"/>
          </ac:spMkLst>
        </pc:spChg>
        <pc:spChg chg="del">
          <ac:chgData name="abcdee12@nate.com" userId="47ceb4100fd426b8" providerId="LiveId" clId="{68E7E1A0-9E63-44E7-B1A3-C28E635A0F59}" dt="2021-09-28T09:50:28.019" v="22984" actId="478"/>
          <ac:spMkLst>
            <pc:docMk/>
            <pc:sldMk cId="1219951923" sldId="298"/>
            <ac:spMk id="31" creationId="{00000000-0000-0000-0000-000000000000}"/>
          </ac:spMkLst>
        </pc:spChg>
        <pc:spChg chg="del">
          <ac:chgData name="abcdee12@nate.com" userId="47ceb4100fd426b8" providerId="LiveId" clId="{68E7E1A0-9E63-44E7-B1A3-C28E635A0F59}" dt="2021-09-28T09:50:22.494" v="22982" actId="478"/>
          <ac:spMkLst>
            <pc:docMk/>
            <pc:sldMk cId="1219951923" sldId="298"/>
            <ac:spMk id="69" creationId="{3FA00699-5178-465A-9F3F-130CF1431F70}"/>
          </ac:spMkLst>
        </pc:spChg>
        <pc:spChg chg="del">
          <ac:chgData name="abcdee12@nate.com" userId="47ceb4100fd426b8" providerId="LiveId" clId="{68E7E1A0-9E63-44E7-B1A3-C28E635A0F59}" dt="2021-09-28T09:50:23.978" v="22983" actId="478"/>
          <ac:spMkLst>
            <pc:docMk/>
            <pc:sldMk cId="1219951923" sldId="298"/>
            <ac:spMk id="78" creationId="{3FA00699-5178-465A-9F3F-130CF1431F70}"/>
          </ac:spMkLst>
        </pc:spChg>
        <pc:picChg chg="add del mod">
          <ac:chgData name="abcdee12@nate.com" userId="47ceb4100fd426b8" providerId="LiveId" clId="{68E7E1A0-9E63-44E7-B1A3-C28E635A0F59}" dt="2021-09-28T09:56:30.291" v="22995" actId="478"/>
          <ac:picMkLst>
            <pc:docMk/>
            <pc:sldMk cId="1219951923" sldId="298"/>
            <ac:picMk id="4" creationId="{FA3309F2-ECCD-45AA-A3BA-7698263631A5}"/>
          </ac:picMkLst>
        </pc:picChg>
        <pc:picChg chg="add del mod">
          <ac:chgData name="abcdee12@nate.com" userId="47ceb4100fd426b8" providerId="LiveId" clId="{68E7E1A0-9E63-44E7-B1A3-C28E635A0F59}" dt="2021-09-28T09:56:29.883" v="22994" actId="478"/>
          <ac:picMkLst>
            <pc:docMk/>
            <pc:sldMk cId="1219951923" sldId="298"/>
            <ac:picMk id="7" creationId="{06E2EB88-F455-430E-A1B3-080884B1D2EB}"/>
          </ac:picMkLst>
        </pc:picChg>
        <pc:picChg chg="add mod">
          <ac:chgData name="abcdee12@nate.com" userId="47ceb4100fd426b8" providerId="LiveId" clId="{68E7E1A0-9E63-44E7-B1A3-C28E635A0F59}" dt="2021-09-28T10:10:08.223" v="23289" actId="14861"/>
          <ac:picMkLst>
            <pc:docMk/>
            <pc:sldMk cId="1219951923" sldId="298"/>
            <ac:picMk id="10" creationId="{2A200347-0F01-49B2-B2CB-E822F018E5F4}"/>
          </ac:picMkLst>
        </pc:picChg>
        <pc:picChg chg="add mod">
          <ac:chgData name="abcdee12@nate.com" userId="47ceb4100fd426b8" providerId="LiveId" clId="{68E7E1A0-9E63-44E7-B1A3-C28E635A0F59}" dt="2021-09-28T10:09:38.105" v="23278" actId="1440"/>
          <ac:picMkLst>
            <pc:docMk/>
            <pc:sldMk cId="1219951923" sldId="298"/>
            <ac:picMk id="12" creationId="{7CAB07CF-3ED3-4182-9079-C9875E691EA9}"/>
          </ac:picMkLst>
        </pc:picChg>
        <pc:picChg chg="add del mod">
          <ac:chgData name="abcdee12@nate.com" userId="47ceb4100fd426b8" providerId="LiveId" clId="{68E7E1A0-9E63-44E7-B1A3-C28E635A0F59}" dt="2021-09-28T10:03:40.735" v="23068" actId="478"/>
          <ac:picMkLst>
            <pc:docMk/>
            <pc:sldMk cId="1219951923" sldId="298"/>
            <ac:picMk id="14" creationId="{5D686DC1-3783-41DB-A4C5-A6D9C3AF7DFE}"/>
          </ac:picMkLst>
        </pc:picChg>
        <pc:picChg chg="add mod">
          <ac:chgData name="abcdee12@nate.com" userId="47ceb4100fd426b8" providerId="LiveId" clId="{68E7E1A0-9E63-44E7-B1A3-C28E635A0F59}" dt="2021-09-28T10:09:38.355" v="23279" actId="1440"/>
          <ac:picMkLst>
            <pc:docMk/>
            <pc:sldMk cId="1219951923" sldId="298"/>
            <ac:picMk id="16" creationId="{48E6426F-5CD8-4450-A5C6-30CB34719A86}"/>
          </ac:picMkLst>
        </pc:picChg>
        <pc:picChg chg="add mod">
          <ac:chgData name="abcdee12@nate.com" userId="47ceb4100fd426b8" providerId="LiveId" clId="{68E7E1A0-9E63-44E7-B1A3-C28E635A0F59}" dt="2021-09-28T10:09:37.871" v="23277" actId="1440"/>
          <ac:picMkLst>
            <pc:docMk/>
            <pc:sldMk cId="1219951923" sldId="298"/>
            <ac:picMk id="20" creationId="{0D7C5388-FEFF-480A-81D5-5AD9391E5188}"/>
          </ac:picMkLst>
        </pc:picChg>
      </pc:sldChg>
      <pc:sldChg chg="addSp delSp modSp add mod">
        <pc:chgData name="abcdee12@nate.com" userId="47ceb4100fd426b8" providerId="LiveId" clId="{68E7E1A0-9E63-44E7-B1A3-C28E635A0F59}" dt="2021-10-16T09:47:55.752" v="27204"/>
        <pc:sldMkLst>
          <pc:docMk/>
          <pc:sldMk cId="3519328640" sldId="299"/>
        </pc:sldMkLst>
        <pc:spChg chg="del mod">
          <ac:chgData name="abcdee12@nate.com" userId="47ceb4100fd426b8" providerId="LiveId" clId="{68E7E1A0-9E63-44E7-B1A3-C28E635A0F59}" dt="2021-09-28T10:22:17.397" v="23491" actId="478"/>
          <ac:spMkLst>
            <pc:docMk/>
            <pc:sldMk cId="3519328640" sldId="299"/>
            <ac:spMk id="2" creationId="{00000000-0000-0000-0000-000000000000}"/>
          </ac:spMkLst>
        </pc:spChg>
        <pc:spChg chg="del mod">
          <ac:chgData name="abcdee12@nate.com" userId="47ceb4100fd426b8" providerId="LiveId" clId="{68E7E1A0-9E63-44E7-B1A3-C28E635A0F59}" dt="2021-09-28T10:16:47.241" v="23349" actId="478"/>
          <ac:spMkLst>
            <pc:docMk/>
            <pc:sldMk cId="3519328640" sldId="299"/>
            <ac:spMk id="5" creationId="{00000000-0000-0000-0000-000000000000}"/>
          </ac:spMkLst>
        </pc:spChg>
        <pc:spChg chg="ord">
          <ac:chgData name="abcdee12@nate.com" userId="47ceb4100fd426b8" providerId="LiveId" clId="{68E7E1A0-9E63-44E7-B1A3-C28E635A0F59}" dt="2021-09-28T10:22:28.349" v="23495" actId="166"/>
          <ac:spMkLst>
            <pc:docMk/>
            <pc:sldMk cId="3519328640" sldId="299"/>
            <ac:spMk id="17" creationId="{00000000-0000-0000-0000-000000000000}"/>
          </ac:spMkLst>
        </pc:spChg>
        <pc:spChg chg="add mod">
          <ac:chgData name="abcdee12@nate.com" userId="47ceb4100fd426b8" providerId="LiveId" clId="{68E7E1A0-9E63-44E7-B1A3-C28E635A0F59}" dt="2021-09-28T10:17:07.354" v="23381" actId="1076"/>
          <ac:spMkLst>
            <pc:docMk/>
            <pc:sldMk cId="3519328640" sldId="299"/>
            <ac:spMk id="21" creationId="{A3553351-2918-4ABF-9DAB-6A1A611BC086}"/>
          </ac:spMkLst>
        </pc:spChg>
        <pc:spChg chg="add mod">
          <ac:chgData name="abcdee12@nate.com" userId="47ceb4100fd426b8" providerId="LiveId" clId="{68E7E1A0-9E63-44E7-B1A3-C28E635A0F59}" dt="2021-09-28T10:17:33.386" v="23414" actId="1036"/>
          <ac:spMkLst>
            <pc:docMk/>
            <pc:sldMk cId="3519328640" sldId="299"/>
            <ac:spMk id="22" creationId="{619FBFC4-27F6-409B-98FE-C4E5541E0A35}"/>
          </ac:spMkLst>
        </pc:spChg>
        <pc:spChg chg="add mod ord">
          <ac:chgData name="abcdee12@nate.com" userId="47ceb4100fd426b8" providerId="LiveId" clId="{68E7E1A0-9E63-44E7-B1A3-C28E635A0F59}" dt="2021-10-16T09:47:43.287" v="27181" actId="166"/>
          <ac:spMkLst>
            <pc:docMk/>
            <pc:sldMk cId="3519328640" sldId="299"/>
            <ac:spMk id="23" creationId="{73C7BC95-5B80-4BA0-8CA0-34B737CB6E6C}"/>
          </ac:spMkLst>
        </pc:spChg>
        <pc:spChg chg="add mod">
          <ac:chgData name="abcdee12@nate.com" userId="47ceb4100fd426b8" providerId="LiveId" clId="{68E7E1A0-9E63-44E7-B1A3-C28E635A0F59}" dt="2021-10-16T09:47:04.067" v="27090" actId="1037"/>
          <ac:spMkLst>
            <pc:docMk/>
            <pc:sldMk cId="3519328640" sldId="299"/>
            <ac:spMk id="24" creationId="{2F30114A-005E-4BF5-BE13-B7857DA183A7}"/>
          </ac:spMkLst>
        </pc:spChg>
        <pc:spChg chg="add mod">
          <ac:chgData name="abcdee12@nate.com" userId="47ceb4100fd426b8" providerId="LiveId" clId="{68E7E1A0-9E63-44E7-B1A3-C28E635A0F59}" dt="2021-10-16T09:47:13.592" v="27166" actId="1037"/>
          <ac:spMkLst>
            <pc:docMk/>
            <pc:sldMk cId="3519328640" sldId="299"/>
            <ac:spMk id="25" creationId="{30961321-9D48-4E91-80D8-7DB196233AFC}"/>
          </ac:spMkLst>
        </pc:spChg>
        <pc:spChg chg="add mod ord">
          <ac:chgData name="abcdee12@nate.com" userId="47ceb4100fd426b8" providerId="LiveId" clId="{68E7E1A0-9E63-44E7-B1A3-C28E635A0F59}" dt="2021-09-28T10:22:36.802" v="23497" actId="170"/>
          <ac:spMkLst>
            <pc:docMk/>
            <pc:sldMk cId="3519328640" sldId="299"/>
            <ac:spMk id="26" creationId="{FE98FD6C-A39D-4078-AE56-1E9E82D64CC0}"/>
          </ac:spMkLst>
        </pc:spChg>
        <pc:spChg chg="add mod">
          <ac:chgData name="abcdee12@nate.com" userId="47ceb4100fd426b8" providerId="LiveId" clId="{68E7E1A0-9E63-44E7-B1A3-C28E635A0F59}" dt="2021-10-16T09:47:55.752" v="27204"/>
          <ac:spMkLst>
            <pc:docMk/>
            <pc:sldMk cId="3519328640" sldId="299"/>
            <ac:spMk id="27" creationId="{0094AA5E-C6D4-4580-A5AB-9EDBA5547827}"/>
          </ac:spMkLst>
        </pc:spChg>
        <pc:picChg chg="add del mod">
          <ac:chgData name="abcdee12@nate.com" userId="47ceb4100fd426b8" providerId="LiveId" clId="{68E7E1A0-9E63-44E7-B1A3-C28E635A0F59}" dt="2021-10-16T09:46:43.769" v="27046" actId="478"/>
          <ac:picMkLst>
            <pc:docMk/>
            <pc:sldMk cId="3519328640" sldId="299"/>
            <ac:picMk id="3" creationId="{78C9D824-A8E5-4555-8C7E-D3FB5CC7580F}"/>
          </ac:picMkLst>
        </pc:picChg>
        <pc:picChg chg="add mod">
          <ac:chgData name="abcdee12@nate.com" userId="47ceb4100fd426b8" providerId="LiveId" clId="{68E7E1A0-9E63-44E7-B1A3-C28E635A0F59}" dt="2021-09-28T10:15:27.904" v="23340" actId="1076"/>
          <ac:picMkLst>
            <pc:docMk/>
            <pc:sldMk cId="3519328640" sldId="299"/>
            <ac:picMk id="4" creationId="{BD68A853-CAF5-45ED-94C8-03AF6FC5E0A6}"/>
          </ac:picMkLst>
        </pc:picChg>
        <pc:picChg chg="add mod modCrop">
          <ac:chgData name="abcdee12@nate.com" userId="47ceb4100fd426b8" providerId="LiveId" clId="{68E7E1A0-9E63-44E7-B1A3-C28E635A0F59}" dt="2021-10-16T09:47:32.804" v="27178" actId="1037"/>
          <ac:picMkLst>
            <pc:docMk/>
            <pc:sldMk cId="3519328640" sldId="299"/>
            <ac:picMk id="6" creationId="{8DE52230-DCE2-408E-AA61-883E692E0FF2}"/>
          </ac:picMkLst>
        </pc:picChg>
        <pc:picChg chg="add mod">
          <ac:chgData name="abcdee12@nate.com" userId="47ceb4100fd426b8" providerId="LiveId" clId="{68E7E1A0-9E63-44E7-B1A3-C28E635A0F59}" dt="2021-10-16T09:47:04.067" v="27090" actId="1037"/>
          <ac:picMkLst>
            <pc:docMk/>
            <pc:sldMk cId="3519328640" sldId="299"/>
            <ac:picMk id="7" creationId="{0AA46AF8-4534-498E-9074-05531F23CAC9}"/>
          </ac:picMkLst>
        </pc:picChg>
        <pc:picChg chg="add mod">
          <ac:chgData name="abcdee12@nate.com" userId="47ceb4100fd426b8" providerId="LiveId" clId="{68E7E1A0-9E63-44E7-B1A3-C28E635A0F59}" dt="2021-10-16T09:47:13.592" v="27166" actId="1037"/>
          <ac:picMkLst>
            <pc:docMk/>
            <pc:sldMk cId="3519328640" sldId="299"/>
            <ac:picMk id="10" creationId="{659EEB9E-E0D4-48AE-A97C-D61EC5C72412}"/>
          </ac:picMkLst>
        </pc:picChg>
        <pc:picChg chg="add del">
          <ac:chgData name="abcdee12@nate.com" userId="47ceb4100fd426b8" providerId="LiveId" clId="{68E7E1A0-9E63-44E7-B1A3-C28E635A0F59}" dt="2021-10-16T09:47:39.493" v="27180" actId="22"/>
          <ac:picMkLst>
            <pc:docMk/>
            <pc:sldMk cId="3519328640" sldId="299"/>
            <ac:picMk id="11" creationId="{F1FFAD2B-C334-4A2E-A71D-E29D9A14CB8E}"/>
          </ac:picMkLst>
        </pc:picChg>
        <pc:picChg chg="add del">
          <ac:chgData name="abcdee12@nate.com" userId="47ceb4100fd426b8" providerId="LiveId" clId="{68E7E1A0-9E63-44E7-B1A3-C28E635A0F59}" dt="2021-09-28T10:13:03.511" v="23294" actId="478"/>
          <ac:picMkLst>
            <pc:docMk/>
            <pc:sldMk cId="3519328640" sldId="299"/>
            <ac:picMk id="12" creationId="{CB83B896-D3E5-49CD-BF8C-F24FE7BF2993}"/>
          </ac:picMkLst>
        </pc:picChg>
        <pc:picChg chg="add mod">
          <ac:chgData name="abcdee12@nate.com" userId="47ceb4100fd426b8" providerId="LiveId" clId="{68E7E1A0-9E63-44E7-B1A3-C28E635A0F59}" dt="2021-09-28T10:15:21.454" v="23337" actId="1076"/>
          <ac:picMkLst>
            <pc:docMk/>
            <pc:sldMk cId="3519328640" sldId="299"/>
            <ac:picMk id="14" creationId="{8FDABABA-6606-426C-9811-2B174594AC3D}"/>
          </ac:picMkLst>
        </pc:picChg>
        <pc:picChg chg="add mod">
          <ac:chgData name="abcdee12@nate.com" userId="47ceb4100fd426b8" providerId="LiveId" clId="{68E7E1A0-9E63-44E7-B1A3-C28E635A0F59}" dt="2021-09-28T10:15:19.895" v="23336" actId="1076"/>
          <ac:picMkLst>
            <pc:docMk/>
            <pc:sldMk cId="3519328640" sldId="299"/>
            <ac:picMk id="16" creationId="{C95CCD23-8398-47FF-B76D-3CAC960FCAA2}"/>
          </ac:picMkLst>
        </pc:picChg>
      </pc:sldChg>
      <pc:sldChg chg="addSp delSp modSp add mod">
        <pc:chgData name="abcdee12@nate.com" userId="47ceb4100fd426b8" providerId="LiveId" clId="{68E7E1A0-9E63-44E7-B1A3-C28E635A0F59}" dt="2021-09-28T10:25:20.144" v="23640"/>
        <pc:sldMkLst>
          <pc:docMk/>
          <pc:sldMk cId="2520570058" sldId="300"/>
        </pc:sldMkLst>
        <pc:spChg chg="add del">
          <ac:chgData name="abcdee12@nate.com" userId="47ceb4100fd426b8" providerId="LiveId" clId="{68E7E1A0-9E63-44E7-B1A3-C28E635A0F59}" dt="2021-09-28T10:22:45.446" v="23498" actId="478"/>
          <ac:spMkLst>
            <pc:docMk/>
            <pc:sldMk cId="2520570058" sldId="300"/>
            <ac:spMk id="2" creationId="{00000000-0000-0000-0000-000000000000}"/>
          </ac:spMkLst>
        </pc:spChg>
        <pc:spChg chg="mod ord">
          <ac:chgData name="abcdee12@nate.com" userId="47ceb4100fd426b8" providerId="LiveId" clId="{68E7E1A0-9E63-44E7-B1A3-C28E635A0F59}" dt="2021-09-28T10:24:21.294" v="23574" actId="1076"/>
          <ac:spMkLst>
            <pc:docMk/>
            <pc:sldMk cId="2520570058" sldId="300"/>
            <ac:spMk id="21" creationId="{A3553351-2918-4ABF-9DAB-6A1A611BC086}"/>
          </ac:spMkLst>
        </pc:spChg>
        <pc:spChg chg="del mod">
          <ac:chgData name="abcdee12@nate.com" userId="47ceb4100fd426b8" providerId="LiveId" clId="{68E7E1A0-9E63-44E7-B1A3-C28E635A0F59}" dt="2021-09-28T10:21:19.329" v="23470" actId="478"/>
          <ac:spMkLst>
            <pc:docMk/>
            <pc:sldMk cId="2520570058" sldId="300"/>
            <ac:spMk id="22" creationId="{619FBFC4-27F6-409B-98FE-C4E5541E0A35}"/>
          </ac:spMkLst>
        </pc:spChg>
        <pc:spChg chg="del">
          <ac:chgData name="abcdee12@nate.com" userId="47ceb4100fd426b8" providerId="LiveId" clId="{68E7E1A0-9E63-44E7-B1A3-C28E635A0F59}" dt="2021-09-28T10:21:36.821" v="23482" actId="478"/>
          <ac:spMkLst>
            <pc:docMk/>
            <pc:sldMk cId="2520570058" sldId="300"/>
            <ac:spMk id="23" creationId="{73C7BC95-5B80-4BA0-8CA0-34B737CB6E6C}"/>
          </ac:spMkLst>
        </pc:spChg>
        <pc:spChg chg="del">
          <ac:chgData name="abcdee12@nate.com" userId="47ceb4100fd426b8" providerId="LiveId" clId="{68E7E1A0-9E63-44E7-B1A3-C28E635A0F59}" dt="2021-09-28T10:21:21.232" v="23471" actId="478"/>
          <ac:spMkLst>
            <pc:docMk/>
            <pc:sldMk cId="2520570058" sldId="300"/>
            <ac:spMk id="24" creationId="{2F30114A-005E-4BF5-BE13-B7857DA183A7}"/>
          </ac:spMkLst>
        </pc:spChg>
        <pc:spChg chg="del">
          <ac:chgData name="abcdee12@nate.com" userId="47ceb4100fd426b8" providerId="LiveId" clId="{68E7E1A0-9E63-44E7-B1A3-C28E635A0F59}" dt="2021-09-28T10:21:26.564" v="23474" actId="478"/>
          <ac:spMkLst>
            <pc:docMk/>
            <pc:sldMk cId="2520570058" sldId="300"/>
            <ac:spMk id="25" creationId="{30961321-9D48-4E91-80D8-7DB196233AFC}"/>
          </ac:spMkLst>
        </pc:spChg>
        <pc:spChg chg="add mod ord">
          <ac:chgData name="abcdee12@nate.com" userId="47ceb4100fd426b8" providerId="LiveId" clId="{68E7E1A0-9E63-44E7-B1A3-C28E635A0F59}" dt="2021-09-28T10:22:54.017" v="23502" actId="170"/>
          <ac:spMkLst>
            <pc:docMk/>
            <pc:sldMk cId="2520570058" sldId="300"/>
            <ac:spMk id="28" creationId="{1497149A-1F82-4856-832F-870B71072F65}"/>
          </ac:spMkLst>
        </pc:spChg>
        <pc:spChg chg="add mod">
          <ac:chgData name="abcdee12@nate.com" userId="47ceb4100fd426b8" providerId="LiveId" clId="{68E7E1A0-9E63-44E7-B1A3-C28E635A0F59}" dt="2021-09-28T10:24:41.032" v="23594"/>
          <ac:spMkLst>
            <pc:docMk/>
            <pc:sldMk cId="2520570058" sldId="300"/>
            <ac:spMk id="29" creationId="{99A5D591-5F02-433E-BFD4-9297ABA4E2CA}"/>
          </ac:spMkLst>
        </pc:spChg>
        <pc:spChg chg="add del mod">
          <ac:chgData name="abcdee12@nate.com" userId="47ceb4100fd426b8" providerId="LiveId" clId="{68E7E1A0-9E63-44E7-B1A3-C28E635A0F59}" dt="2021-09-28T10:24:44.594" v="23596"/>
          <ac:spMkLst>
            <pc:docMk/>
            <pc:sldMk cId="2520570058" sldId="300"/>
            <ac:spMk id="30" creationId="{1F88AA32-A979-482A-8C5E-4CAB2D91B2C2}"/>
          </ac:spMkLst>
        </pc:spChg>
        <pc:spChg chg="add mod">
          <ac:chgData name="abcdee12@nate.com" userId="47ceb4100fd426b8" providerId="LiveId" clId="{68E7E1A0-9E63-44E7-B1A3-C28E635A0F59}" dt="2021-09-28T10:25:01.328" v="23614"/>
          <ac:spMkLst>
            <pc:docMk/>
            <pc:sldMk cId="2520570058" sldId="300"/>
            <ac:spMk id="31" creationId="{5D4F5FE0-AAAA-4EA5-80E7-392EFBF9E0CE}"/>
          </ac:spMkLst>
        </pc:spChg>
        <pc:spChg chg="add mod">
          <ac:chgData name="abcdee12@nate.com" userId="47ceb4100fd426b8" providerId="LiveId" clId="{68E7E1A0-9E63-44E7-B1A3-C28E635A0F59}" dt="2021-09-28T10:25:12.420" v="23631"/>
          <ac:spMkLst>
            <pc:docMk/>
            <pc:sldMk cId="2520570058" sldId="300"/>
            <ac:spMk id="32" creationId="{75D5DB9A-1250-47B3-9EDB-F7EBBAC4788C}"/>
          </ac:spMkLst>
        </pc:spChg>
        <pc:spChg chg="add mod">
          <ac:chgData name="abcdee12@nate.com" userId="47ceb4100fd426b8" providerId="LiveId" clId="{68E7E1A0-9E63-44E7-B1A3-C28E635A0F59}" dt="2021-09-28T10:25:20.144" v="23640"/>
          <ac:spMkLst>
            <pc:docMk/>
            <pc:sldMk cId="2520570058" sldId="300"/>
            <ac:spMk id="33" creationId="{5672B152-DD48-43C7-B27E-ECD0AA4F9B28}"/>
          </ac:spMkLst>
        </pc:spChg>
        <pc:picChg chg="del">
          <ac:chgData name="abcdee12@nate.com" userId="47ceb4100fd426b8" providerId="LiveId" clId="{68E7E1A0-9E63-44E7-B1A3-C28E635A0F59}" dt="2021-09-28T10:18:02.562" v="23441" actId="478"/>
          <ac:picMkLst>
            <pc:docMk/>
            <pc:sldMk cId="2520570058" sldId="300"/>
            <ac:picMk id="4" creationId="{BD68A853-CAF5-45ED-94C8-03AF6FC5E0A6}"/>
          </ac:picMkLst>
        </pc:picChg>
        <pc:picChg chg="add mod">
          <ac:chgData name="abcdee12@nate.com" userId="47ceb4100fd426b8" providerId="LiveId" clId="{68E7E1A0-9E63-44E7-B1A3-C28E635A0F59}" dt="2021-09-28T10:23:25.649" v="23531" actId="1036"/>
          <ac:picMkLst>
            <pc:docMk/>
            <pc:sldMk cId="2520570058" sldId="300"/>
            <ac:picMk id="5" creationId="{291F4F8F-FEDE-4A37-81C1-2F5103CAF715}"/>
          </ac:picMkLst>
        </pc:picChg>
        <pc:picChg chg="del">
          <ac:chgData name="abcdee12@nate.com" userId="47ceb4100fd426b8" providerId="LiveId" clId="{68E7E1A0-9E63-44E7-B1A3-C28E635A0F59}" dt="2021-09-28T10:18:04.301" v="23445" actId="478"/>
          <ac:picMkLst>
            <pc:docMk/>
            <pc:sldMk cId="2520570058" sldId="300"/>
            <ac:picMk id="7" creationId="{0AA46AF8-4534-498E-9074-05531F23CAC9}"/>
          </ac:picMkLst>
        </pc:picChg>
        <pc:picChg chg="add mod">
          <ac:chgData name="abcdee12@nate.com" userId="47ceb4100fd426b8" providerId="LiveId" clId="{68E7E1A0-9E63-44E7-B1A3-C28E635A0F59}" dt="2021-09-28T10:23:25.649" v="23531" actId="1036"/>
          <ac:picMkLst>
            <pc:docMk/>
            <pc:sldMk cId="2520570058" sldId="300"/>
            <ac:picMk id="9" creationId="{983A758E-8408-4D90-BDAB-71BEFA9783B7}"/>
          </ac:picMkLst>
        </pc:picChg>
        <pc:picChg chg="del">
          <ac:chgData name="abcdee12@nate.com" userId="47ceb4100fd426b8" providerId="LiveId" clId="{68E7E1A0-9E63-44E7-B1A3-C28E635A0F59}" dt="2021-09-28T10:18:03.802" v="23444" actId="478"/>
          <ac:picMkLst>
            <pc:docMk/>
            <pc:sldMk cId="2520570058" sldId="300"/>
            <ac:picMk id="10" creationId="{659EEB9E-E0D4-48AE-A97C-D61EC5C72412}"/>
          </ac:picMkLst>
        </pc:picChg>
        <pc:picChg chg="add mod">
          <ac:chgData name="abcdee12@nate.com" userId="47ceb4100fd426b8" providerId="LiveId" clId="{68E7E1A0-9E63-44E7-B1A3-C28E635A0F59}" dt="2021-09-28T10:23:25.649" v="23531" actId="1036"/>
          <ac:picMkLst>
            <pc:docMk/>
            <pc:sldMk cId="2520570058" sldId="300"/>
            <ac:picMk id="12" creationId="{53D95925-A7B5-4837-8323-37841725450F}"/>
          </ac:picMkLst>
        </pc:picChg>
        <pc:picChg chg="del">
          <ac:chgData name="abcdee12@nate.com" userId="47ceb4100fd426b8" providerId="LiveId" clId="{68E7E1A0-9E63-44E7-B1A3-C28E635A0F59}" dt="2021-09-28T10:18:02.964" v="23442" actId="478"/>
          <ac:picMkLst>
            <pc:docMk/>
            <pc:sldMk cId="2520570058" sldId="300"/>
            <ac:picMk id="14" creationId="{8FDABABA-6606-426C-9811-2B174594AC3D}"/>
          </ac:picMkLst>
        </pc:picChg>
        <pc:picChg chg="add mod modCrop">
          <ac:chgData name="abcdee12@nate.com" userId="47ceb4100fd426b8" providerId="LiveId" clId="{68E7E1A0-9E63-44E7-B1A3-C28E635A0F59}" dt="2021-09-28T10:24:24.580" v="23577" actId="1076"/>
          <ac:picMkLst>
            <pc:docMk/>
            <pc:sldMk cId="2520570058" sldId="300"/>
            <ac:picMk id="15" creationId="{23C2FA4F-467F-43E3-B251-CC66F10046AB}"/>
          </ac:picMkLst>
        </pc:picChg>
        <pc:picChg chg="del">
          <ac:chgData name="abcdee12@nate.com" userId="47ceb4100fd426b8" providerId="LiveId" clId="{68E7E1A0-9E63-44E7-B1A3-C28E635A0F59}" dt="2021-09-28T10:18:03.604" v="23443" actId="478"/>
          <ac:picMkLst>
            <pc:docMk/>
            <pc:sldMk cId="2520570058" sldId="300"/>
            <ac:picMk id="16" creationId="{C95CCD23-8398-47FF-B76D-3CAC960FCAA2}"/>
          </ac:picMkLst>
        </pc:picChg>
        <pc:picChg chg="add mod">
          <ac:chgData name="abcdee12@nate.com" userId="47ceb4100fd426b8" providerId="LiveId" clId="{68E7E1A0-9E63-44E7-B1A3-C28E635A0F59}" dt="2021-09-28T10:23:43.938" v="23535" actId="14100"/>
          <ac:picMkLst>
            <pc:docMk/>
            <pc:sldMk cId="2520570058" sldId="300"/>
            <ac:picMk id="20" creationId="{2B7B606C-9828-4BF5-B523-6E6356849C2C}"/>
          </ac:picMkLst>
        </pc:picChg>
      </pc:sldChg>
      <pc:sldChg chg="addSp delSp modSp add mod">
        <pc:chgData name="abcdee12@nate.com" userId="47ceb4100fd426b8" providerId="LiveId" clId="{68E7E1A0-9E63-44E7-B1A3-C28E635A0F59}" dt="2021-09-28T10:28:16.398" v="23837"/>
        <pc:sldMkLst>
          <pc:docMk/>
          <pc:sldMk cId="2288178250" sldId="301"/>
        </pc:sldMkLst>
        <pc:spChg chg="mod">
          <ac:chgData name="abcdee12@nate.com" userId="47ceb4100fd426b8" providerId="LiveId" clId="{68E7E1A0-9E63-44E7-B1A3-C28E635A0F59}" dt="2021-09-28T10:27:49.904" v="23790"/>
          <ac:spMkLst>
            <pc:docMk/>
            <pc:sldMk cId="2288178250" sldId="301"/>
            <ac:spMk id="21" creationId="{A3553351-2918-4ABF-9DAB-6A1A611BC086}"/>
          </ac:spMkLst>
        </pc:spChg>
        <pc:spChg chg="add mod">
          <ac:chgData name="abcdee12@nate.com" userId="47ceb4100fd426b8" providerId="LiveId" clId="{68E7E1A0-9E63-44E7-B1A3-C28E635A0F59}" dt="2021-09-28T10:28:03.061" v="23795" actId="1076"/>
          <ac:spMkLst>
            <pc:docMk/>
            <pc:sldMk cId="2288178250" sldId="301"/>
            <ac:spMk id="23" creationId="{73074290-767F-468D-9F0D-9916F042C75B}"/>
          </ac:spMkLst>
        </pc:spChg>
        <pc:spChg chg="add mod">
          <ac:chgData name="abcdee12@nate.com" userId="47ceb4100fd426b8" providerId="LiveId" clId="{68E7E1A0-9E63-44E7-B1A3-C28E635A0F59}" dt="2021-09-28T10:28:16.398" v="23837"/>
          <ac:spMkLst>
            <pc:docMk/>
            <pc:sldMk cId="2288178250" sldId="301"/>
            <ac:spMk id="24" creationId="{C76841F4-CA47-4CE5-B719-527ADFDF307D}"/>
          </ac:spMkLst>
        </pc:spChg>
        <pc:spChg chg="add del mod">
          <ac:chgData name="abcdee12@nate.com" userId="47ceb4100fd426b8" providerId="LiveId" clId="{68E7E1A0-9E63-44E7-B1A3-C28E635A0F59}" dt="2021-09-28T10:28:05.544" v="23798" actId="1076"/>
          <ac:spMkLst>
            <pc:docMk/>
            <pc:sldMk cId="2288178250" sldId="301"/>
            <ac:spMk id="28" creationId="{1497149A-1F82-4856-832F-870B71072F65}"/>
          </ac:spMkLst>
        </pc:spChg>
        <pc:spChg chg="del mod">
          <ac:chgData name="abcdee12@nate.com" userId="47ceb4100fd426b8" providerId="LiveId" clId="{68E7E1A0-9E63-44E7-B1A3-C28E635A0F59}" dt="2021-09-28T10:25:38.652" v="23651" actId="478"/>
          <ac:spMkLst>
            <pc:docMk/>
            <pc:sldMk cId="2288178250" sldId="301"/>
            <ac:spMk id="29" creationId="{99A5D591-5F02-433E-BFD4-9297ABA4E2CA}"/>
          </ac:spMkLst>
        </pc:spChg>
        <pc:spChg chg="del">
          <ac:chgData name="abcdee12@nate.com" userId="47ceb4100fd426b8" providerId="LiveId" clId="{68E7E1A0-9E63-44E7-B1A3-C28E635A0F59}" dt="2021-09-28T10:25:37.004" v="23650" actId="478"/>
          <ac:spMkLst>
            <pc:docMk/>
            <pc:sldMk cId="2288178250" sldId="301"/>
            <ac:spMk id="31" creationId="{5D4F5FE0-AAAA-4EA5-80E7-392EFBF9E0CE}"/>
          </ac:spMkLst>
        </pc:spChg>
        <pc:spChg chg="del">
          <ac:chgData name="abcdee12@nate.com" userId="47ceb4100fd426b8" providerId="LiveId" clId="{68E7E1A0-9E63-44E7-B1A3-C28E635A0F59}" dt="2021-09-28T10:25:42.379" v="23653" actId="478"/>
          <ac:spMkLst>
            <pc:docMk/>
            <pc:sldMk cId="2288178250" sldId="301"/>
            <ac:spMk id="32" creationId="{75D5DB9A-1250-47B3-9EDB-F7EBBAC4788C}"/>
          </ac:spMkLst>
        </pc:spChg>
        <pc:spChg chg="del">
          <ac:chgData name="abcdee12@nate.com" userId="47ceb4100fd426b8" providerId="LiveId" clId="{68E7E1A0-9E63-44E7-B1A3-C28E635A0F59}" dt="2021-09-28T10:25:40.784" v="23652" actId="478"/>
          <ac:spMkLst>
            <pc:docMk/>
            <pc:sldMk cId="2288178250" sldId="301"/>
            <ac:spMk id="33" creationId="{5672B152-DD48-43C7-B27E-ECD0AA4F9B28}"/>
          </ac:spMkLst>
        </pc:spChg>
        <pc:picChg chg="add mod">
          <ac:chgData name="abcdee12@nate.com" userId="47ceb4100fd426b8" providerId="LiveId" clId="{68E7E1A0-9E63-44E7-B1A3-C28E635A0F59}" dt="2021-09-28T10:27:23.176" v="23712" actId="1038"/>
          <ac:picMkLst>
            <pc:docMk/>
            <pc:sldMk cId="2288178250" sldId="301"/>
            <ac:picMk id="3" creationId="{579BC52B-2263-447E-9D13-79E65DC96F6F}"/>
          </ac:picMkLst>
        </pc:picChg>
        <pc:picChg chg="del">
          <ac:chgData name="abcdee12@nate.com" userId="47ceb4100fd426b8" providerId="LiveId" clId="{68E7E1A0-9E63-44E7-B1A3-C28E635A0F59}" dt="2021-09-28T10:25:29.264" v="23642" actId="478"/>
          <ac:picMkLst>
            <pc:docMk/>
            <pc:sldMk cId="2288178250" sldId="301"/>
            <ac:picMk id="5" creationId="{291F4F8F-FEDE-4A37-81C1-2F5103CAF715}"/>
          </ac:picMkLst>
        </pc:picChg>
        <pc:picChg chg="add mod">
          <ac:chgData name="abcdee12@nate.com" userId="47ceb4100fd426b8" providerId="LiveId" clId="{68E7E1A0-9E63-44E7-B1A3-C28E635A0F59}" dt="2021-09-28T10:27:23.176" v="23712" actId="1038"/>
          <ac:picMkLst>
            <pc:docMk/>
            <pc:sldMk cId="2288178250" sldId="301"/>
            <ac:picMk id="6" creationId="{072E1D5D-C58F-48BB-B2A2-B34DCB0D4741}"/>
          </ac:picMkLst>
        </pc:picChg>
        <pc:picChg chg="del">
          <ac:chgData name="abcdee12@nate.com" userId="47ceb4100fd426b8" providerId="LiveId" clId="{68E7E1A0-9E63-44E7-B1A3-C28E635A0F59}" dt="2021-09-28T10:25:29.692" v="23643" actId="478"/>
          <ac:picMkLst>
            <pc:docMk/>
            <pc:sldMk cId="2288178250" sldId="301"/>
            <ac:picMk id="9" creationId="{983A758E-8408-4D90-BDAB-71BEFA9783B7}"/>
          </ac:picMkLst>
        </pc:picChg>
        <pc:picChg chg="del">
          <ac:chgData name="abcdee12@nate.com" userId="47ceb4100fd426b8" providerId="LiveId" clId="{68E7E1A0-9E63-44E7-B1A3-C28E635A0F59}" dt="2021-09-28T10:25:30.284" v="23644" actId="478"/>
          <ac:picMkLst>
            <pc:docMk/>
            <pc:sldMk cId="2288178250" sldId="301"/>
            <ac:picMk id="12" creationId="{53D95925-A7B5-4837-8323-37841725450F}"/>
          </ac:picMkLst>
        </pc:picChg>
        <pc:picChg chg="del">
          <ac:chgData name="abcdee12@nate.com" userId="47ceb4100fd426b8" providerId="LiveId" clId="{68E7E1A0-9E63-44E7-B1A3-C28E635A0F59}" dt="2021-09-28T10:25:30.935" v="23646" actId="478"/>
          <ac:picMkLst>
            <pc:docMk/>
            <pc:sldMk cId="2288178250" sldId="301"/>
            <ac:picMk id="15" creationId="{23C2FA4F-467F-43E3-B251-CC66F10046AB}"/>
          </ac:picMkLst>
        </pc:picChg>
        <pc:picChg chg="del">
          <ac:chgData name="abcdee12@nate.com" userId="47ceb4100fd426b8" providerId="LiveId" clId="{68E7E1A0-9E63-44E7-B1A3-C28E635A0F59}" dt="2021-09-28T10:25:30.577" v="23645" actId="478"/>
          <ac:picMkLst>
            <pc:docMk/>
            <pc:sldMk cId="2288178250" sldId="301"/>
            <ac:picMk id="20" creationId="{2B7B606C-9828-4BF5-B523-6E6356849C2C}"/>
          </ac:picMkLst>
        </pc:picChg>
        <pc:picChg chg="add mod">
          <ac:chgData name="abcdee12@nate.com" userId="47ceb4100fd426b8" providerId="LiveId" clId="{68E7E1A0-9E63-44E7-B1A3-C28E635A0F59}" dt="2021-09-28T10:27:29.388" v="23714" actId="14100"/>
          <ac:picMkLst>
            <pc:docMk/>
            <pc:sldMk cId="2288178250" sldId="301"/>
            <ac:picMk id="22" creationId="{D64F71BD-910A-42E9-9AC7-2B9AC85E984E}"/>
          </ac:picMkLst>
        </pc:picChg>
      </pc:sldChg>
      <pc:sldChg chg="addSp delSp modSp add mod">
        <pc:chgData name="abcdee12@nate.com" userId="47ceb4100fd426b8" providerId="LiveId" clId="{68E7E1A0-9E63-44E7-B1A3-C28E635A0F59}" dt="2021-10-16T12:33:08.683" v="28233" actId="22"/>
        <pc:sldMkLst>
          <pc:docMk/>
          <pc:sldMk cId="4218596264" sldId="302"/>
        </pc:sldMkLst>
        <pc:spChg chg="mod">
          <ac:chgData name="abcdee12@nate.com" userId="47ceb4100fd426b8" providerId="LiveId" clId="{68E7E1A0-9E63-44E7-B1A3-C28E635A0F59}" dt="2021-09-28T10:32:49.692" v="23929"/>
          <ac:spMkLst>
            <pc:docMk/>
            <pc:sldMk cId="4218596264" sldId="302"/>
            <ac:spMk id="19" creationId="{00000000-0000-0000-0000-000000000000}"/>
          </ac:spMkLst>
        </pc:spChg>
        <pc:spChg chg="mod ord">
          <ac:chgData name="abcdee12@nate.com" userId="47ceb4100fd426b8" providerId="LiveId" clId="{68E7E1A0-9E63-44E7-B1A3-C28E635A0F59}" dt="2021-09-28T10:34:07.561" v="24038" actId="1076"/>
          <ac:spMkLst>
            <pc:docMk/>
            <pc:sldMk cId="4218596264" sldId="302"/>
            <ac:spMk id="21" creationId="{A3553351-2918-4ABF-9DAB-6A1A611BC086}"/>
          </ac:spMkLst>
        </pc:spChg>
        <pc:spChg chg="del">
          <ac:chgData name="abcdee12@nate.com" userId="47ceb4100fd426b8" providerId="LiveId" clId="{68E7E1A0-9E63-44E7-B1A3-C28E635A0F59}" dt="2021-09-28T10:28:33.828" v="23844" actId="478"/>
          <ac:spMkLst>
            <pc:docMk/>
            <pc:sldMk cId="4218596264" sldId="302"/>
            <ac:spMk id="23" creationId="{73074290-767F-468D-9F0D-9916F042C75B}"/>
          </ac:spMkLst>
        </pc:spChg>
        <pc:spChg chg="del">
          <ac:chgData name="abcdee12@nate.com" userId="47ceb4100fd426b8" providerId="LiveId" clId="{68E7E1A0-9E63-44E7-B1A3-C28E635A0F59}" dt="2021-09-28T10:28:35.064" v="23845" actId="478"/>
          <ac:spMkLst>
            <pc:docMk/>
            <pc:sldMk cId="4218596264" sldId="302"/>
            <ac:spMk id="24" creationId="{C76841F4-CA47-4CE5-B719-527ADFDF307D}"/>
          </ac:spMkLst>
        </pc:spChg>
        <pc:spChg chg="add mod">
          <ac:chgData name="abcdee12@nate.com" userId="47ceb4100fd426b8" providerId="LiveId" clId="{68E7E1A0-9E63-44E7-B1A3-C28E635A0F59}" dt="2021-09-28T10:33:13.162" v="24006" actId="6549"/>
          <ac:spMkLst>
            <pc:docMk/>
            <pc:sldMk cId="4218596264" sldId="302"/>
            <ac:spMk id="25" creationId="{6A23A38C-FB42-4AF9-BAF9-108F18362CAE}"/>
          </ac:spMkLst>
        </pc:spChg>
        <pc:spChg chg="add mod">
          <ac:chgData name="abcdee12@nate.com" userId="47ceb4100fd426b8" providerId="LiveId" clId="{68E7E1A0-9E63-44E7-B1A3-C28E635A0F59}" dt="2021-09-28T10:33:34.743" v="24029"/>
          <ac:spMkLst>
            <pc:docMk/>
            <pc:sldMk cId="4218596264" sldId="302"/>
            <ac:spMk id="26" creationId="{0A724B3B-2ADE-4A7F-B4A3-F492B8BBB0D2}"/>
          </ac:spMkLst>
        </pc:spChg>
        <pc:spChg chg="add mod">
          <ac:chgData name="abcdee12@nate.com" userId="47ceb4100fd426b8" providerId="LiveId" clId="{68E7E1A0-9E63-44E7-B1A3-C28E635A0F59}" dt="2021-09-28T10:34:29.995" v="24074" actId="20577"/>
          <ac:spMkLst>
            <pc:docMk/>
            <pc:sldMk cId="4218596264" sldId="302"/>
            <ac:spMk id="27" creationId="{A2AA8493-ECE7-4FEA-916C-B8522C88B1F9}"/>
          </ac:spMkLst>
        </pc:spChg>
        <pc:spChg chg="add del mod">
          <ac:chgData name="abcdee12@nate.com" userId="47ceb4100fd426b8" providerId="LiveId" clId="{68E7E1A0-9E63-44E7-B1A3-C28E635A0F59}" dt="2021-09-28T10:32:27.788" v="23906" actId="1076"/>
          <ac:spMkLst>
            <pc:docMk/>
            <pc:sldMk cId="4218596264" sldId="302"/>
            <ac:spMk id="28" creationId="{1497149A-1F82-4856-832F-870B71072F65}"/>
          </ac:spMkLst>
        </pc:spChg>
        <pc:picChg chg="del">
          <ac:chgData name="abcdee12@nate.com" userId="47ceb4100fd426b8" providerId="LiveId" clId="{68E7E1A0-9E63-44E7-B1A3-C28E635A0F59}" dt="2021-09-28T10:28:27.051" v="23839" actId="478"/>
          <ac:picMkLst>
            <pc:docMk/>
            <pc:sldMk cId="4218596264" sldId="302"/>
            <ac:picMk id="3" creationId="{579BC52B-2263-447E-9D13-79E65DC96F6F}"/>
          </ac:picMkLst>
        </pc:picChg>
        <pc:picChg chg="add mod ord">
          <ac:chgData name="abcdee12@nate.com" userId="47ceb4100fd426b8" providerId="LiveId" clId="{68E7E1A0-9E63-44E7-B1A3-C28E635A0F59}" dt="2021-10-16T09:50:41.206" v="27217" actId="1038"/>
          <ac:picMkLst>
            <pc:docMk/>
            <pc:sldMk cId="4218596264" sldId="302"/>
            <ac:picMk id="3" creationId="{A51AAB78-957A-4DFD-A43F-58239E0D1B36}"/>
          </ac:picMkLst>
        </pc:picChg>
        <pc:picChg chg="add mod">
          <ac:chgData name="abcdee12@nate.com" userId="47ceb4100fd426b8" providerId="LiveId" clId="{68E7E1A0-9E63-44E7-B1A3-C28E635A0F59}" dt="2021-09-28T10:33:47.469" v="24033" actId="14100"/>
          <ac:picMkLst>
            <pc:docMk/>
            <pc:sldMk cId="4218596264" sldId="302"/>
            <ac:picMk id="4" creationId="{F29C11EE-E0EB-4ABB-81BD-FBF6AEBED2CE}"/>
          </ac:picMkLst>
        </pc:picChg>
        <pc:picChg chg="del">
          <ac:chgData name="abcdee12@nate.com" userId="47ceb4100fd426b8" providerId="LiveId" clId="{68E7E1A0-9E63-44E7-B1A3-C28E635A0F59}" dt="2021-09-28T10:28:28.118" v="23840" actId="478"/>
          <ac:picMkLst>
            <pc:docMk/>
            <pc:sldMk cId="4218596264" sldId="302"/>
            <ac:picMk id="6" creationId="{072E1D5D-C58F-48BB-B2A2-B34DCB0D4741}"/>
          </ac:picMkLst>
        </pc:picChg>
        <pc:picChg chg="add del">
          <ac:chgData name="abcdee12@nate.com" userId="47ceb4100fd426b8" providerId="LiveId" clId="{68E7E1A0-9E63-44E7-B1A3-C28E635A0F59}" dt="2021-10-16T12:33:08.683" v="28233" actId="22"/>
          <ac:picMkLst>
            <pc:docMk/>
            <pc:sldMk cId="4218596264" sldId="302"/>
            <ac:picMk id="6" creationId="{71EDB93D-49C0-409C-9BBF-5F47EDB3845D}"/>
          </ac:picMkLst>
        </pc:picChg>
        <pc:picChg chg="add mod">
          <ac:chgData name="abcdee12@nate.com" userId="47ceb4100fd426b8" providerId="LiveId" clId="{68E7E1A0-9E63-44E7-B1A3-C28E635A0F59}" dt="2021-09-28T10:33:38.828" v="24030" actId="14100"/>
          <ac:picMkLst>
            <pc:docMk/>
            <pc:sldMk cId="4218596264" sldId="302"/>
            <ac:picMk id="7" creationId="{0F9E5448-A21C-4FDB-B4F1-61E202B5512C}"/>
          </ac:picMkLst>
        </pc:picChg>
        <pc:picChg chg="add mod">
          <ac:chgData name="abcdee12@nate.com" userId="47ceb4100fd426b8" providerId="LiveId" clId="{68E7E1A0-9E63-44E7-B1A3-C28E635A0F59}" dt="2021-09-28T10:34:03.181" v="24037" actId="1076"/>
          <ac:picMkLst>
            <pc:docMk/>
            <pc:sldMk cId="4218596264" sldId="302"/>
            <ac:picMk id="10" creationId="{AAD852FE-A65B-455E-A1C5-24FFEB34C75A}"/>
          </ac:picMkLst>
        </pc:picChg>
        <pc:picChg chg="add del mod">
          <ac:chgData name="abcdee12@nate.com" userId="47ceb4100fd426b8" providerId="LiveId" clId="{68E7E1A0-9E63-44E7-B1A3-C28E635A0F59}" dt="2021-10-16T09:49:32.055" v="27205" actId="478"/>
          <ac:picMkLst>
            <pc:docMk/>
            <pc:sldMk cId="4218596264" sldId="302"/>
            <ac:picMk id="12" creationId="{511EA31F-8EC2-4B4B-B085-C238643B7DD5}"/>
          </ac:picMkLst>
        </pc:picChg>
        <pc:picChg chg="del">
          <ac:chgData name="abcdee12@nate.com" userId="47ceb4100fd426b8" providerId="LiveId" clId="{68E7E1A0-9E63-44E7-B1A3-C28E635A0F59}" dt="2021-09-28T10:28:28.600" v="23841" actId="478"/>
          <ac:picMkLst>
            <pc:docMk/>
            <pc:sldMk cId="4218596264" sldId="302"/>
            <ac:picMk id="22" creationId="{D64F71BD-910A-42E9-9AC7-2B9AC85E984E}"/>
          </ac:picMkLst>
        </pc:picChg>
      </pc:sldChg>
      <pc:sldChg chg="addSp delSp modSp add del mod">
        <pc:chgData name="abcdee12@nate.com" userId="47ceb4100fd426b8" providerId="LiveId" clId="{68E7E1A0-9E63-44E7-B1A3-C28E635A0F59}" dt="2021-10-16T09:37:04.122" v="26534" actId="47"/>
        <pc:sldMkLst>
          <pc:docMk/>
          <pc:sldMk cId="3165140376" sldId="303"/>
        </pc:sldMkLst>
        <pc:picChg chg="del">
          <ac:chgData name="abcdee12@nate.com" userId="47ceb4100fd426b8" providerId="LiveId" clId="{68E7E1A0-9E63-44E7-B1A3-C28E635A0F59}" dt="2021-10-16T08:40:41.353" v="24077" actId="478"/>
          <ac:picMkLst>
            <pc:docMk/>
            <pc:sldMk cId="3165140376" sldId="303"/>
            <ac:picMk id="3" creationId="{77A05695-FC79-4DF6-BB50-2EBB419076F3}"/>
          </ac:picMkLst>
        </pc:picChg>
        <pc:picChg chg="del">
          <ac:chgData name="abcdee12@nate.com" userId="47ceb4100fd426b8" providerId="LiveId" clId="{68E7E1A0-9E63-44E7-B1A3-C28E635A0F59}" dt="2021-10-16T08:40:41.353" v="24077" actId="478"/>
          <ac:picMkLst>
            <pc:docMk/>
            <pc:sldMk cId="3165140376" sldId="303"/>
            <ac:picMk id="5" creationId="{8776FB45-841F-445F-A95D-CC7D4DBF78FB}"/>
          </ac:picMkLst>
        </pc:picChg>
        <pc:picChg chg="add del">
          <ac:chgData name="abcdee12@nate.com" userId="47ceb4100fd426b8" providerId="LiveId" clId="{68E7E1A0-9E63-44E7-B1A3-C28E635A0F59}" dt="2021-10-16T09:05:10.764" v="24852" actId="21"/>
          <ac:picMkLst>
            <pc:docMk/>
            <pc:sldMk cId="3165140376" sldId="303"/>
            <ac:picMk id="6" creationId="{4372879A-15C9-4930-BEE4-D9FEECE100E4}"/>
          </ac:picMkLst>
        </pc:picChg>
        <pc:picChg chg="add del mod">
          <ac:chgData name="abcdee12@nate.com" userId="47ceb4100fd426b8" providerId="LiveId" clId="{68E7E1A0-9E63-44E7-B1A3-C28E635A0F59}" dt="2021-10-16T09:05:10.764" v="24852" actId="21"/>
          <ac:picMkLst>
            <pc:docMk/>
            <pc:sldMk cId="3165140376" sldId="303"/>
            <ac:picMk id="9" creationId="{C8B069FF-FA18-4280-908D-254ECD74FC14}"/>
          </ac:picMkLst>
        </pc:picChg>
        <pc:picChg chg="add del mod">
          <ac:chgData name="abcdee12@nate.com" userId="47ceb4100fd426b8" providerId="LiveId" clId="{68E7E1A0-9E63-44E7-B1A3-C28E635A0F59}" dt="2021-10-16T09:16:05.460" v="25460" actId="21"/>
          <ac:picMkLst>
            <pc:docMk/>
            <pc:sldMk cId="3165140376" sldId="303"/>
            <ac:picMk id="11" creationId="{0279C6AD-69DC-4378-B1E0-BA8C2B84AAC1}"/>
          </ac:picMkLst>
        </pc:picChg>
        <pc:picChg chg="add del mod">
          <ac:chgData name="abcdee12@nate.com" userId="47ceb4100fd426b8" providerId="LiveId" clId="{68E7E1A0-9E63-44E7-B1A3-C28E635A0F59}" dt="2021-10-16T09:16:05.460" v="25460" actId="21"/>
          <ac:picMkLst>
            <pc:docMk/>
            <pc:sldMk cId="3165140376" sldId="303"/>
            <ac:picMk id="13" creationId="{866A4E01-51A4-4501-A13F-E0D6FC08722A}"/>
          </ac:picMkLst>
        </pc:picChg>
        <pc:picChg chg="add del mod">
          <ac:chgData name="abcdee12@nate.com" userId="47ceb4100fd426b8" providerId="LiveId" clId="{68E7E1A0-9E63-44E7-B1A3-C28E635A0F59}" dt="2021-10-16T09:36:59.254" v="26533" actId="21"/>
          <ac:picMkLst>
            <pc:docMk/>
            <pc:sldMk cId="3165140376" sldId="303"/>
            <ac:picMk id="15" creationId="{ADFCED7E-6D6C-48BF-89DB-67BF7E8EBEF7}"/>
          </ac:picMkLst>
        </pc:picChg>
      </pc:sldChg>
      <pc:sldChg chg="addSp delSp modSp add mod">
        <pc:chgData name="abcdee12@nate.com" userId="47ceb4100fd426b8" providerId="LiveId" clId="{68E7E1A0-9E63-44E7-B1A3-C28E635A0F59}" dt="2021-10-16T09:10:47.322" v="25215" actId="20577"/>
        <pc:sldMkLst>
          <pc:docMk/>
          <pc:sldMk cId="887187845" sldId="304"/>
        </pc:sldMkLst>
        <pc:spChg chg="mod">
          <ac:chgData name="abcdee12@nate.com" userId="47ceb4100fd426b8" providerId="LiveId" clId="{68E7E1A0-9E63-44E7-B1A3-C28E635A0F59}" dt="2021-10-16T09:03:37.776" v="24655"/>
          <ac:spMkLst>
            <pc:docMk/>
            <pc:sldMk cId="887187845" sldId="304"/>
            <ac:spMk id="19" creationId="{00000000-0000-0000-0000-000000000000}"/>
          </ac:spMkLst>
        </pc:spChg>
        <pc:spChg chg="del">
          <ac:chgData name="abcdee12@nate.com" userId="47ceb4100fd426b8" providerId="LiveId" clId="{68E7E1A0-9E63-44E7-B1A3-C28E635A0F59}" dt="2021-10-16T09:07:16.227" v="24939" actId="478"/>
          <ac:spMkLst>
            <pc:docMk/>
            <pc:sldMk cId="887187845" sldId="304"/>
            <ac:spMk id="62" creationId="{10B98178-78D3-43E8-A1BF-6A6817DE9971}"/>
          </ac:spMkLst>
        </pc:spChg>
        <pc:spChg chg="mod">
          <ac:chgData name="abcdee12@nate.com" userId="47ceb4100fd426b8" providerId="LiveId" clId="{68E7E1A0-9E63-44E7-B1A3-C28E635A0F59}" dt="2021-10-16T09:09:50.184" v="25135" actId="20577"/>
          <ac:spMkLst>
            <pc:docMk/>
            <pc:sldMk cId="887187845" sldId="304"/>
            <ac:spMk id="68" creationId="{4945F504-BF28-495F-85C0-F0D51A8F2ABA}"/>
          </ac:spMkLst>
        </pc:spChg>
        <pc:spChg chg="mod">
          <ac:chgData name="abcdee12@nate.com" userId="47ceb4100fd426b8" providerId="LiveId" clId="{68E7E1A0-9E63-44E7-B1A3-C28E635A0F59}" dt="2021-10-16T09:07:27.829" v="24941"/>
          <ac:spMkLst>
            <pc:docMk/>
            <pc:sldMk cId="887187845" sldId="304"/>
            <ac:spMk id="69" creationId="{493BE4AF-7A2B-48EB-B33D-97A37E539C81}"/>
          </ac:spMkLst>
        </pc:spChg>
        <pc:spChg chg="mod">
          <ac:chgData name="abcdee12@nate.com" userId="47ceb4100fd426b8" providerId="LiveId" clId="{68E7E1A0-9E63-44E7-B1A3-C28E635A0F59}" dt="2021-10-16T09:07:53.798" v="25037" actId="20577"/>
          <ac:spMkLst>
            <pc:docMk/>
            <pc:sldMk cId="887187845" sldId="304"/>
            <ac:spMk id="74" creationId="{9BF8FA82-3297-4595-A9B7-9C996C422CB3}"/>
          </ac:spMkLst>
        </pc:spChg>
        <pc:spChg chg="add mod ord">
          <ac:chgData name="abcdee12@nate.com" userId="47ceb4100fd426b8" providerId="LiveId" clId="{68E7E1A0-9E63-44E7-B1A3-C28E635A0F59}" dt="2021-10-16T09:10:03.854" v="25137" actId="1076"/>
          <ac:spMkLst>
            <pc:docMk/>
            <pc:sldMk cId="887187845" sldId="304"/>
            <ac:spMk id="84" creationId="{D745A716-8F80-4D80-9DC9-8FA723C58241}"/>
          </ac:spMkLst>
        </pc:spChg>
        <pc:spChg chg="mod">
          <ac:chgData name="abcdee12@nate.com" userId="47ceb4100fd426b8" providerId="LiveId" clId="{68E7E1A0-9E63-44E7-B1A3-C28E635A0F59}" dt="2021-10-16T09:09:20.636" v="25105"/>
          <ac:spMkLst>
            <pc:docMk/>
            <pc:sldMk cId="887187845" sldId="304"/>
            <ac:spMk id="90" creationId="{29A7C742-9525-4D51-A008-EC71D88B171E}"/>
          </ac:spMkLst>
        </pc:spChg>
        <pc:spChg chg="mod">
          <ac:chgData name="abcdee12@nate.com" userId="47ceb4100fd426b8" providerId="LiveId" clId="{68E7E1A0-9E63-44E7-B1A3-C28E635A0F59}" dt="2021-10-16T09:07:08.439" v="24937"/>
          <ac:spMkLst>
            <pc:docMk/>
            <pc:sldMk cId="887187845" sldId="304"/>
            <ac:spMk id="93" creationId="{AB77553F-6BE5-446E-9DCE-C9EDD0906E5A}"/>
          </ac:spMkLst>
        </pc:spChg>
        <pc:spChg chg="mod">
          <ac:chgData name="abcdee12@nate.com" userId="47ceb4100fd426b8" providerId="LiveId" clId="{68E7E1A0-9E63-44E7-B1A3-C28E635A0F59}" dt="2021-10-16T09:06:38.867" v="24907" actId="20577"/>
          <ac:spMkLst>
            <pc:docMk/>
            <pc:sldMk cId="887187845" sldId="304"/>
            <ac:spMk id="96" creationId="{46BE55FD-D711-4B71-9AF0-43D9E74582BB}"/>
          </ac:spMkLst>
        </pc:spChg>
        <pc:spChg chg="mod">
          <ac:chgData name="abcdee12@nate.com" userId="47ceb4100fd426b8" providerId="LiveId" clId="{68E7E1A0-9E63-44E7-B1A3-C28E635A0F59}" dt="2021-10-16T09:09:09.980" v="25058" actId="20577"/>
          <ac:spMkLst>
            <pc:docMk/>
            <pc:sldMk cId="887187845" sldId="304"/>
            <ac:spMk id="103" creationId="{EFB4FF38-3E5F-4AED-8A40-79BB8E384D6E}"/>
          </ac:spMkLst>
        </pc:spChg>
        <pc:spChg chg="mod">
          <ac:chgData name="abcdee12@nate.com" userId="47ceb4100fd426b8" providerId="LiveId" clId="{68E7E1A0-9E63-44E7-B1A3-C28E635A0F59}" dt="2021-10-16T09:10:18.190" v="25185" actId="20577"/>
          <ac:spMkLst>
            <pc:docMk/>
            <pc:sldMk cId="887187845" sldId="304"/>
            <ac:spMk id="120" creationId="{FA3768E3-B2E2-48C2-8C35-C74140FD1021}"/>
          </ac:spMkLst>
        </pc:spChg>
        <pc:spChg chg="mod">
          <ac:chgData name="abcdee12@nate.com" userId="47ceb4100fd426b8" providerId="LiveId" clId="{68E7E1A0-9E63-44E7-B1A3-C28E635A0F59}" dt="2021-10-16T09:10:29.117" v="25187" actId="20577"/>
          <ac:spMkLst>
            <pc:docMk/>
            <pc:sldMk cId="887187845" sldId="304"/>
            <ac:spMk id="129" creationId="{7291B911-40D5-4652-8377-C17C4710161D}"/>
          </ac:spMkLst>
        </pc:spChg>
        <pc:spChg chg="mod">
          <ac:chgData name="abcdee12@nate.com" userId="47ceb4100fd426b8" providerId="LiveId" clId="{68E7E1A0-9E63-44E7-B1A3-C28E635A0F59}" dt="2021-10-16T09:10:41.165" v="25203" actId="20577"/>
          <ac:spMkLst>
            <pc:docMk/>
            <pc:sldMk cId="887187845" sldId="304"/>
            <ac:spMk id="132" creationId="{4579ED36-19B5-4BE5-99EC-D5784917832F}"/>
          </ac:spMkLst>
        </pc:spChg>
        <pc:spChg chg="mod">
          <ac:chgData name="abcdee12@nate.com" userId="47ceb4100fd426b8" providerId="LiveId" clId="{68E7E1A0-9E63-44E7-B1A3-C28E635A0F59}" dt="2021-10-16T09:10:34.573" v="25189"/>
          <ac:spMkLst>
            <pc:docMk/>
            <pc:sldMk cId="887187845" sldId="304"/>
            <ac:spMk id="147" creationId="{2170FFFB-11C6-41BA-8341-9D36BA44B463}"/>
          </ac:spMkLst>
        </pc:spChg>
        <pc:spChg chg="mod">
          <ac:chgData name="abcdee12@nate.com" userId="47ceb4100fd426b8" providerId="LiveId" clId="{68E7E1A0-9E63-44E7-B1A3-C28E635A0F59}" dt="2021-10-16T09:10:47.322" v="25215" actId="20577"/>
          <ac:spMkLst>
            <pc:docMk/>
            <pc:sldMk cId="887187845" sldId="304"/>
            <ac:spMk id="150" creationId="{A6AA55BB-4DD3-4668-998A-78B4BB9F3915}"/>
          </ac:spMkLst>
        </pc:spChg>
        <pc:spChg chg="mod">
          <ac:chgData name="abcdee12@nate.com" userId="47ceb4100fd426b8" providerId="LiveId" clId="{68E7E1A0-9E63-44E7-B1A3-C28E635A0F59}" dt="2021-10-16T09:04:49.211" v="24841"/>
          <ac:spMkLst>
            <pc:docMk/>
            <pc:sldMk cId="887187845" sldId="304"/>
            <ac:spMk id="184" creationId="{700968FB-F64F-4228-9FAF-C5C2A7EE946D}"/>
          </ac:spMkLst>
        </pc:spChg>
        <pc:grpChg chg="add mod">
          <ac:chgData name="abcdee12@nate.com" userId="47ceb4100fd426b8" providerId="LiveId" clId="{68E7E1A0-9E63-44E7-B1A3-C28E635A0F59}" dt="2021-10-16T09:07:27.829" v="24941"/>
          <ac:grpSpMkLst>
            <pc:docMk/>
            <pc:sldMk cId="887187845" sldId="304"/>
            <ac:grpSpMk id="66" creationId="{2B32AE57-161C-461E-8C31-6AF31F5AEDEB}"/>
          </ac:grpSpMkLst>
        </pc:grpChg>
        <pc:grpChg chg="mod">
          <ac:chgData name="abcdee12@nate.com" userId="47ceb4100fd426b8" providerId="LiveId" clId="{68E7E1A0-9E63-44E7-B1A3-C28E635A0F59}" dt="2021-10-16T09:07:27.829" v="24941"/>
          <ac:grpSpMkLst>
            <pc:docMk/>
            <pc:sldMk cId="887187845" sldId="304"/>
            <ac:grpSpMk id="67" creationId="{ACEB64FE-FFF5-4F1A-86BB-D58394DB00B6}"/>
          </ac:grpSpMkLst>
        </pc:grpChg>
        <pc:grpChg chg="mod">
          <ac:chgData name="abcdee12@nate.com" userId="47ceb4100fd426b8" providerId="LiveId" clId="{68E7E1A0-9E63-44E7-B1A3-C28E635A0F59}" dt="2021-10-16T09:07:27.829" v="24941"/>
          <ac:grpSpMkLst>
            <pc:docMk/>
            <pc:sldMk cId="887187845" sldId="304"/>
            <ac:grpSpMk id="70" creationId="{1394C92E-050A-4E72-833B-981829CD3B70}"/>
          </ac:grpSpMkLst>
        </pc:grpChg>
        <pc:grpChg chg="mod">
          <ac:chgData name="abcdee12@nate.com" userId="47ceb4100fd426b8" providerId="LiveId" clId="{68E7E1A0-9E63-44E7-B1A3-C28E635A0F59}" dt="2021-10-16T09:07:27.829" v="24941"/>
          <ac:grpSpMkLst>
            <pc:docMk/>
            <pc:sldMk cId="887187845" sldId="304"/>
            <ac:grpSpMk id="71" creationId="{9F5BEBCC-8B19-4E4F-AE7B-91718AC50193}"/>
          </ac:grpSpMkLst>
        </pc:grpChg>
        <pc:grpChg chg="mod">
          <ac:chgData name="abcdee12@nate.com" userId="47ceb4100fd426b8" providerId="LiveId" clId="{68E7E1A0-9E63-44E7-B1A3-C28E635A0F59}" dt="2021-10-16T09:07:42.882" v="25007" actId="1036"/>
          <ac:grpSpMkLst>
            <pc:docMk/>
            <pc:sldMk cId="887187845" sldId="304"/>
            <ac:grpSpMk id="89" creationId="{DB2EFB20-77FC-4F2E-BF93-4161EBA53E59}"/>
          </ac:grpSpMkLst>
        </pc:grpChg>
        <pc:grpChg chg="mod">
          <ac:chgData name="abcdee12@nate.com" userId="47ceb4100fd426b8" providerId="LiveId" clId="{68E7E1A0-9E63-44E7-B1A3-C28E635A0F59}" dt="2021-10-16T09:07:36.208" v="24975" actId="1036"/>
          <ac:grpSpMkLst>
            <pc:docMk/>
            <pc:sldMk cId="887187845" sldId="304"/>
            <ac:grpSpMk id="92" creationId="{E284C9D1-8814-4F6A-A194-0692523BBED2}"/>
          </ac:grpSpMkLst>
        </pc:grpChg>
        <pc:picChg chg="del">
          <ac:chgData name="abcdee12@nate.com" userId="47ceb4100fd426b8" providerId="LiveId" clId="{68E7E1A0-9E63-44E7-B1A3-C28E635A0F59}" dt="2021-10-16T09:04:50.259" v="24842" actId="478"/>
          <ac:picMkLst>
            <pc:docMk/>
            <pc:sldMk cId="887187845" sldId="304"/>
            <ac:picMk id="6" creationId="{D2A82CEB-9953-48E7-8846-F677BC06C087}"/>
          </ac:picMkLst>
        </pc:picChg>
        <pc:picChg chg="add mod">
          <ac:chgData name="abcdee12@nate.com" userId="47ceb4100fd426b8" providerId="LiveId" clId="{68E7E1A0-9E63-44E7-B1A3-C28E635A0F59}" dt="2021-10-16T09:05:50.725" v="24873" actId="14100"/>
          <ac:picMkLst>
            <pc:docMk/>
            <pc:sldMk cId="887187845" sldId="304"/>
            <ac:picMk id="61" creationId="{E643F468-3C6D-4861-B22C-776F789EC9B5}"/>
          </ac:picMkLst>
        </pc:picChg>
        <pc:picChg chg="add mod">
          <ac:chgData name="abcdee12@nate.com" userId="47ceb4100fd426b8" providerId="LiveId" clId="{68E7E1A0-9E63-44E7-B1A3-C28E635A0F59}" dt="2021-10-16T09:05:40.009" v="24869" actId="1076"/>
          <ac:picMkLst>
            <pc:docMk/>
            <pc:sldMk cId="887187845" sldId="304"/>
            <ac:picMk id="63" creationId="{E76098CD-AAA3-4437-8FB8-92D45797F39E}"/>
          </ac:picMkLst>
        </pc:picChg>
        <pc:cxnChg chg="add mod">
          <ac:chgData name="abcdee12@nate.com" userId="47ceb4100fd426b8" providerId="LiveId" clId="{68E7E1A0-9E63-44E7-B1A3-C28E635A0F59}" dt="2021-10-16T09:07:27.829" v="24941"/>
          <ac:cxnSpMkLst>
            <pc:docMk/>
            <pc:sldMk cId="887187845" sldId="304"/>
            <ac:cxnSpMk id="64" creationId="{891EB8BD-3E8F-4DBE-978E-C66040CE5A41}"/>
          </ac:cxnSpMkLst>
        </pc:cxnChg>
        <pc:cxnChg chg="add mod">
          <ac:chgData name="abcdee12@nate.com" userId="47ceb4100fd426b8" providerId="LiveId" clId="{68E7E1A0-9E63-44E7-B1A3-C28E635A0F59}" dt="2021-10-16T09:07:27.829" v="24941"/>
          <ac:cxnSpMkLst>
            <pc:docMk/>
            <pc:sldMk cId="887187845" sldId="304"/>
            <ac:cxnSpMk id="65" creationId="{7D857D89-1DFF-40EC-94CA-7A2AB3E4E9DB}"/>
          </ac:cxnSpMkLst>
        </pc:cxnChg>
        <pc:cxnChg chg="mod">
          <ac:chgData name="abcdee12@nate.com" userId="47ceb4100fd426b8" providerId="LiveId" clId="{68E7E1A0-9E63-44E7-B1A3-C28E635A0F59}" dt="2021-10-16T09:07:27.829" v="24941"/>
          <ac:cxnSpMkLst>
            <pc:docMk/>
            <pc:sldMk cId="887187845" sldId="304"/>
            <ac:cxnSpMk id="80" creationId="{0B71AFA3-C8D5-48EB-81FC-45291DC73E45}"/>
          </ac:cxnSpMkLst>
        </pc:cxnChg>
        <pc:cxnChg chg="mod">
          <ac:chgData name="abcdee12@nate.com" userId="47ceb4100fd426b8" providerId="LiveId" clId="{68E7E1A0-9E63-44E7-B1A3-C28E635A0F59}" dt="2021-10-16T09:07:27.829" v="24941"/>
          <ac:cxnSpMkLst>
            <pc:docMk/>
            <pc:sldMk cId="887187845" sldId="304"/>
            <ac:cxnSpMk id="81" creationId="{5CEFF9F0-7132-4A3C-AC03-2292124E68A5}"/>
          </ac:cxnSpMkLst>
        </pc:cxnChg>
        <pc:cxnChg chg="mod">
          <ac:chgData name="abcdee12@nate.com" userId="47ceb4100fd426b8" providerId="LiveId" clId="{68E7E1A0-9E63-44E7-B1A3-C28E635A0F59}" dt="2021-10-16T09:07:27.829" v="24941"/>
          <ac:cxnSpMkLst>
            <pc:docMk/>
            <pc:sldMk cId="887187845" sldId="304"/>
            <ac:cxnSpMk id="82" creationId="{561F0FF1-07E9-4F40-9B03-3CF54D824821}"/>
          </ac:cxnSpMkLst>
        </pc:cxnChg>
        <pc:cxnChg chg="mod">
          <ac:chgData name="abcdee12@nate.com" userId="47ceb4100fd426b8" providerId="LiveId" clId="{68E7E1A0-9E63-44E7-B1A3-C28E635A0F59}" dt="2021-10-16T09:07:27.829" v="24941"/>
          <ac:cxnSpMkLst>
            <pc:docMk/>
            <pc:sldMk cId="887187845" sldId="304"/>
            <ac:cxnSpMk id="83" creationId="{7E111861-8EEC-4414-B503-86398C1DEA2C}"/>
          </ac:cxnSpMkLst>
        </pc:cxnChg>
        <pc:cxnChg chg="del mod">
          <ac:chgData name="abcdee12@nate.com" userId="47ceb4100fd426b8" providerId="LiveId" clId="{68E7E1A0-9E63-44E7-B1A3-C28E635A0F59}" dt="2021-10-16T09:07:17.794" v="24940" actId="478"/>
          <ac:cxnSpMkLst>
            <pc:docMk/>
            <pc:sldMk cId="887187845" sldId="304"/>
            <ac:cxnSpMk id="87" creationId="{66F85073-A354-4139-99AE-C80A170BAC28}"/>
          </ac:cxnSpMkLst>
        </pc:cxnChg>
      </pc:sldChg>
      <pc:sldChg chg="addSp delSp modSp add mod">
        <pc:chgData name="abcdee12@nate.com" userId="47ceb4100fd426b8" providerId="LiveId" clId="{68E7E1A0-9E63-44E7-B1A3-C28E635A0F59}" dt="2021-10-16T12:51:43.024" v="29312" actId="20577"/>
        <pc:sldMkLst>
          <pc:docMk/>
          <pc:sldMk cId="2976639369" sldId="305"/>
        </pc:sldMkLst>
        <pc:spChg chg="mod">
          <ac:chgData name="abcdee12@nate.com" userId="47ceb4100fd426b8" providerId="LiveId" clId="{68E7E1A0-9E63-44E7-B1A3-C28E635A0F59}" dt="2021-10-16T09:36:17.847" v="26475" actId="20577"/>
          <ac:spMkLst>
            <pc:docMk/>
            <pc:sldMk cId="2976639369" sldId="305"/>
            <ac:spMk id="19" creationId="{00000000-0000-0000-0000-000000000000}"/>
          </ac:spMkLst>
        </pc:spChg>
        <pc:spChg chg="del mod topLvl">
          <ac:chgData name="abcdee12@nate.com" userId="47ceb4100fd426b8" providerId="LiveId" clId="{68E7E1A0-9E63-44E7-B1A3-C28E635A0F59}" dt="2021-10-16T09:29:55.869" v="25991" actId="478"/>
          <ac:spMkLst>
            <pc:docMk/>
            <pc:sldMk cId="2976639369" sldId="305"/>
            <ac:spMk id="20" creationId="{62C6A338-5A03-4547-B3C8-ADAEE89E1AE0}"/>
          </ac:spMkLst>
        </pc:spChg>
        <pc:spChg chg="add del mod">
          <ac:chgData name="abcdee12@nate.com" userId="47ceb4100fd426b8" providerId="LiveId" clId="{68E7E1A0-9E63-44E7-B1A3-C28E635A0F59}" dt="2021-10-16T09:34:56.753" v="26349"/>
          <ac:spMkLst>
            <pc:docMk/>
            <pc:sldMk cId="2976639369" sldId="305"/>
            <ac:spMk id="87" creationId="{44C4188D-00E2-496D-936A-8DC463B0B493}"/>
          </ac:spMkLst>
        </pc:spChg>
        <pc:spChg chg="mod">
          <ac:chgData name="abcdee12@nate.com" userId="47ceb4100fd426b8" providerId="LiveId" clId="{68E7E1A0-9E63-44E7-B1A3-C28E635A0F59}" dt="2021-10-16T09:28:35.187" v="25939"/>
          <ac:spMkLst>
            <pc:docMk/>
            <pc:sldMk cId="2976639369" sldId="305"/>
            <ac:spMk id="93" creationId="{AB77553F-6BE5-446E-9DCE-C9EDD0906E5A}"/>
          </ac:spMkLst>
        </pc:spChg>
        <pc:spChg chg="mod">
          <ac:chgData name="abcdee12@nate.com" userId="47ceb4100fd426b8" providerId="LiveId" clId="{68E7E1A0-9E63-44E7-B1A3-C28E635A0F59}" dt="2021-10-16T09:21:01.629" v="25829" actId="1037"/>
          <ac:spMkLst>
            <pc:docMk/>
            <pc:sldMk cId="2976639369" sldId="305"/>
            <ac:spMk id="96" creationId="{46BE55FD-D711-4B71-9AF0-43D9E74582BB}"/>
          </ac:spMkLst>
        </pc:spChg>
        <pc:spChg chg="del mod topLvl">
          <ac:chgData name="abcdee12@nate.com" userId="47ceb4100fd426b8" providerId="LiveId" clId="{68E7E1A0-9E63-44E7-B1A3-C28E635A0F59}" dt="2021-10-16T09:28:17.682" v="25891" actId="478"/>
          <ac:spMkLst>
            <pc:docMk/>
            <pc:sldMk cId="2976639369" sldId="305"/>
            <ac:spMk id="107" creationId="{82BC715F-5869-4FD1-9C72-656ADEDDCA03}"/>
          </ac:spMkLst>
        </pc:spChg>
        <pc:spChg chg="mod">
          <ac:chgData name="abcdee12@nate.com" userId="47ceb4100fd426b8" providerId="LiveId" clId="{68E7E1A0-9E63-44E7-B1A3-C28E635A0F59}" dt="2021-10-16T09:29:32.600" v="25987" actId="20577"/>
          <ac:spMkLst>
            <pc:docMk/>
            <pc:sldMk cId="2976639369" sldId="305"/>
            <ac:spMk id="108" creationId="{F74650FC-37ED-402E-B39B-271CD23C0BDD}"/>
          </ac:spMkLst>
        </pc:spChg>
        <pc:spChg chg="mod">
          <ac:chgData name="abcdee12@nate.com" userId="47ceb4100fd426b8" providerId="LiveId" clId="{68E7E1A0-9E63-44E7-B1A3-C28E635A0F59}" dt="2021-10-16T12:51:43.024" v="29312" actId="20577"/>
          <ac:spMkLst>
            <pc:docMk/>
            <pc:sldMk cId="2976639369" sldId="305"/>
            <ac:spMk id="111" creationId="{F298B3F4-EB59-4461-B0BA-C60058DE2AFE}"/>
          </ac:spMkLst>
        </pc:spChg>
        <pc:spChg chg="mod">
          <ac:chgData name="abcdee12@nate.com" userId="47ceb4100fd426b8" providerId="LiveId" clId="{68E7E1A0-9E63-44E7-B1A3-C28E635A0F59}" dt="2021-10-16T09:32:11.510" v="26219" actId="20577"/>
          <ac:spMkLst>
            <pc:docMk/>
            <pc:sldMk cId="2976639369" sldId="305"/>
            <ac:spMk id="120" creationId="{FA3768E3-B2E2-48C2-8C35-C74140FD1021}"/>
          </ac:spMkLst>
        </pc:spChg>
        <pc:spChg chg="mod">
          <ac:chgData name="abcdee12@nate.com" userId="47ceb4100fd426b8" providerId="LiveId" clId="{68E7E1A0-9E63-44E7-B1A3-C28E635A0F59}" dt="2021-10-16T09:32:14.318" v="26220"/>
          <ac:spMkLst>
            <pc:docMk/>
            <pc:sldMk cId="2976639369" sldId="305"/>
            <ac:spMk id="129" creationId="{7291B911-40D5-4652-8377-C17C4710161D}"/>
          </ac:spMkLst>
        </pc:spChg>
        <pc:spChg chg="del topLvl">
          <ac:chgData name="abcdee12@nate.com" userId="47ceb4100fd426b8" providerId="LiveId" clId="{68E7E1A0-9E63-44E7-B1A3-C28E635A0F59}" dt="2021-10-16T09:28:13.561" v="25890" actId="478"/>
          <ac:spMkLst>
            <pc:docMk/>
            <pc:sldMk cId="2976639369" sldId="305"/>
            <ac:spMk id="138" creationId="{2D79D52F-BD44-4F17-AF53-43433CD2BB66}"/>
          </ac:spMkLst>
        </pc:spChg>
        <pc:spChg chg="del mod">
          <ac:chgData name="abcdee12@nate.com" userId="47ceb4100fd426b8" providerId="LiveId" clId="{68E7E1A0-9E63-44E7-B1A3-C28E635A0F59}" dt="2021-10-16T12:49:48.573" v="29280" actId="478"/>
          <ac:spMkLst>
            <pc:docMk/>
            <pc:sldMk cId="2976639369" sldId="305"/>
            <ac:spMk id="141" creationId="{E0077303-7712-42AF-8C28-FF5524B51C98}"/>
          </ac:spMkLst>
        </pc:spChg>
        <pc:spChg chg="add mod">
          <ac:chgData name="abcdee12@nate.com" userId="47ceb4100fd426b8" providerId="LiveId" clId="{68E7E1A0-9E63-44E7-B1A3-C28E635A0F59}" dt="2021-10-16T09:30:45.916" v="26066"/>
          <ac:spMkLst>
            <pc:docMk/>
            <pc:sldMk cId="2976639369" sldId="305"/>
            <ac:spMk id="142" creationId="{7540B4C9-00D1-4F08-BB28-3D95066F30AC}"/>
          </ac:spMkLst>
        </pc:spChg>
        <pc:spChg chg="add mod">
          <ac:chgData name="abcdee12@nate.com" userId="47ceb4100fd426b8" providerId="LiveId" clId="{68E7E1A0-9E63-44E7-B1A3-C28E635A0F59}" dt="2021-10-16T09:31:23.992" v="26167"/>
          <ac:spMkLst>
            <pc:docMk/>
            <pc:sldMk cId="2976639369" sldId="305"/>
            <ac:spMk id="143" creationId="{15D0F00F-B0DC-400D-BDBD-8FD958BDB23B}"/>
          </ac:spMkLst>
        </pc:spChg>
        <pc:spChg chg="add del mod">
          <ac:chgData name="abcdee12@nate.com" userId="47ceb4100fd426b8" providerId="LiveId" clId="{68E7E1A0-9E63-44E7-B1A3-C28E635A0F59}" dt="2021-10-16T09:32:34.682" v="26224"/>
          <ac:spMkLst>
            <pc:docMk/>
            <pc:sldMk cId="2976639369" sldId="305"/>
            <ac:spMk id="144" creationId="{4280BC9F-5113-4C88-B0D7-489B63CEEE33}"/>
          </ac:spMkLst>
        </pc:spChg>
        <pc:spChg chg="add del mod">
          <ac:chgData name="abcdee12@nate.com" userId="47ceb4100fd426b8" providerId="LiveId" clId="{68E7E1A0-9E63-44E7-B1A3-C28E635A0F59}" dt="2021-10-16T09:32:48.289" v="26284"/>
          <ac:spMkLst>
            <pc:docMk/>
            <pc:sldMk cId="2976639369" sldId="305"/>
            <ac:spMk id="145" creationId="{4DC96ABC-9301-4AEC-9B22-4BC28C2618C6}"/>
          </ac:spMkLst>
        </pc:spChg>
        <pc:spChg chg="mod">
          <ac:chgData name="abcdee12@nate.com" userId="47ceb4100fd426b8" providerId="LiveId" clId="{68E7E1A0-9E63-44E7-B1A3-C28E635A0F59}" dt="2021-10-16T09:33:38.272" v="26296"/>
          <ac:spMkLst>
            <pc:docMk/>
            <pc:sldMk cId="2976639369" sldId="305"/>
            <ac:spMk id="147" creationId="{2170FFFB-11C6-41BA-8341-9D36BA44B463}"/>
          </ac:spMkLst>
        </pc:spChg>
        <pc:spChg chg="add del mod">
          <ac:chgData name="abcdee12@nate.com" userId="47ceb4100fd426b8" providerId="LiveId" clId="{68E7E1A0-9E63-44E7-B1A3-C28E635A0F59}" dt="2021-10-16T09:32:53" v="26286"/>
          <ac:spMkLst>
            <pc:docMk/>
            <pc:sldMk cId="2976639369" sldId="305"/>
            <ac:spMk id="155" creationId="{832E3730-841B-4691-B81A-B11C99459BFD}"/>
          </ac:spMkLst>
        </pc:spChg>
        <pc:spChg chg="mod">
          <ac:chgData name="abcdee12@nate.com" userId="47ceb4100fd426b8" providerId="LiveId" clId="{68E7E1A0-9E63-44E7-B1A3-C28E635A0F59}" dt="2021-10-16T09:34:23.253" v="26297"/>
          <ac:spMkLst>
            <pc:docMk/>
            <pc:sldMk cId="2976639369" sldId="305"/>
            <ac:spMk id="157" creationId="{275C9BEE-AB19-40FF-B09F-8592B4E43520}"/>
          </ac:spMkLst>
        </pc:spChg>
        <pc:spChg chg="mod">
          <ac:chgData name="abcdee12@nate.com" userId="47ceb4100fd426b8" providerId="LiveId" clId="{68E7E1A0-9E63-44E7-B1A3-C28E635A0F59}" dt="2021-10-16T09:34:51.277" v="26347" actId="1037"/>
          <ac:spMkLst>
            <pc:docMk/>
            <pc:sldMk cId="2976639369" sldId="305"/>
            <ac:spMk id="160" creationId="{676CEBE5-B80F-42E2-AC4E-8B92A6448587}"/>
          </ac:spMkLst>
        </pc:spChg>
        <pc:spChg chg="mod">
          <ac:chgData name="abcdee12@nate.com" userId="47ceb4100fd426b8" providerId="LiveId" clId="{68E7E1A0-9E63-44E7-B1A3-C28E635A0F59}" dt="2021-10-16T09:35:01.723" v="26350"/>
          <ac:spMkLst>
            <pc:docMk/>
            <pc:sldMk cId="2976639369" sldId="305"/>
            <ac:spMk id="166" creationId="{417F76A3-9C02-4245-B7D1-3D81DBEF4C4A}"/>
          </ac:spMkLst>
        </pc:spChg>
        <pc:spChg chg="mod">
          <ac:chgData name="abcdee12@nate.com" userId="47ceb4100fd426b8" providerId="LiveId" clId="{68E7E1A0-9E63-44E7-B1A3-C28E635A0F59}" dt="2021-10-16T09:35:27.488" v="26449" actId="1038"/>
          <ac:spMkLst>
            <pc:docMk/>
            <pc:sldMk cId="2976639369" sldId="305"/>
            <ac:spMk id="169" creationId="{5B612D9F-E698-4CE8-87B6-8EE9F3229897}"/>
          </ac:spMkLst>
        </pc:spChg>
        <pc:spChg chg="mod">
          <ac:chgData name="abcdee12@nate.com" userId="47ceb4100fd426b8" providerId="LiveId" clId="{68E7E1A0-9E63-44E7-B1A3-C28E635A0F59}" dt="2021-10-16T09:17:55.669" v="25779" actId="20577"/>
          <ac:spMkLst>
            <pc:docMk/>
            <pc:sldMk cId="2976639369" sldId="305"/>
            <ac:spMk id="184" creationId="{700968FB-F64F-4228-9FAF-C5C2A7EE946D}"/>
          </ac:spMkLst>
        </pc:spChg>
        <pc:grpChg chg="add mod">
          <ac:chgData name="abcdee12@nate.com" userId="47ceb4100fd426b8" providerId="LiveId" clId="{68E7E1A0-9E63-44E7-B1A3-C28E635A0F59}" dt="2021-10-16T09:35:54.604" v="26473" actId="1036"/>
          <ac:grpSpMkLst>
            <pc:docMk/>
            <pc:sldMk cId="2976639369" sldId="305"/>
            <ac:grpSpMk id="2" creationId="{75FB757C-51CE-4DEA-9D90-C29773BAC8E7}"/>
          </ac:grpSpMkLst>
        </pc:grpChg>
        <pc:grpChg chg="topLvl">
          <ac:chgData name="abcdee12@nate.com" userId="47ceb4100fd426b8" providerId="LiveId" clId="{68E7E1A0-9E63-44E7-B1A3-C28E635A0F59}" dt="2021-10-16T09:29:55.869" v="25991" actId="478"/>
          <ac:grpSpMkLst>
            <pc:docMk/>
            <pc:sldMk cId="2976639369" sldId="305"/>
            <ac:grpSpMk id="3" creationId="{21464C63-E227-4333-90E3-84768E8F2DE3}"/>
          </ac:grpSpMkLst>
        </pc:grpChg>
        <pc:grpChg chg="del topLvl">
          <ac:chgData name="abcdee12@nate.com" userId="47ceb4100fd426b8" providerId="LiveId" clId="{68E7E1A0-9E63-44E7-B1A3-C28E635A0F59}" dt="2021-10-16T09:29:55.869" v="25991" actId="478"/>
          <ac:grpSpMkLst>
            <pc:docMk/>
            <pc:sldMk cId="2976639369" sldId="305"/>
            <ac:grpSpMk id="4" creationId="{4A04A2DF-E7A3-4806-86EA-9B2307BF0D8B}"/>
          </ac:grpSpMkLst>
        </pc:grpChg>
        <pc:grpChg chg="add mod">
          <ac:chgData name="abcdee12@nate.com" userId="47ceb4100fd426b8" providerId="LiveId" clId="{68E7E1A0-9E63-44E7-B1A3-C28E635A0F59}" dt="2021-10-16T09:35:47.476" v="26466" actId="1036"/>
          <ac:grpSpMkLst>
            <pc:docMk/>
            <pc:sldMk cId="2976639369" sldId="305"/>
            <ac:grpSpMk id="6" creationId="{5498C85F-D0F3-41C2-AA6F-5880080922DD}"/>
          </ac:grpSpMkLst>
        </pc:grpChg>
        <pc:grpChg chg="del">
          <ac:chgData name="abcdee12@nate.com" userId="47ceb4100fd426b8" providerId="LiveId" clId="{68E7E1A0-9E63-44E7-B1A3-C28E635A0F59}" dt="2021-10-16T09:18:03.776" v="25780" actId="478"/>
          <ac:grpSpMkLst>
            <pc:docMk/>
            <pc:sldMk cId="2976639369" sldId="305"/>
            <ac:grpSpMk id="12" creationId="{CA8F34D5-467E-4128-A22F-A4CBB549A523}"/>
          </ac:grpSpMkLst>
        </pc:grpChg>
        <pc:grpChg chg="del">
          <ac:chgData name="abcdee12@nate.com" userId="47ceb4100fd426b8" providerId="LiveId" clId="{68E7E1A0-9E63-44E7-B1A3-C28E635A0F59}" dt="2021-10-16T09:28:13.561" v="25890" actId="478"/>
          <ac:grpSpMkLst>
            <pc:docMk/>
            <pc:sldMk cId="2976639369" sldId="305"/>
            <ac:grpSpMk id="17" creationId="{1F9A13C7-71FD-45B1-8C8B-56088140DB07}"/>
          </ac:grpSpMkLst>
        </pc:grpChg>
        <pc:grpChg chg="add del mod">
          <ac:chgData name="abcdee12@nate.com" userId="47ceb4100fd426b8" providerId="LiveId" clId="{68E7E1A0-9E63-44E7-B1A3-C28E635A0F59}" dt="2021-10-16T09:28:17.682" v="25891" actId="478"/>
          <ac:grpSpMkLst>
            <pc:docMk/>
            <pc:sldMk cId="2976639369" sldId="305"/>
            <ac:grpSpMk id="105" creationId="{BE8BBBCE-71D5-4477-AEC2-4778E0978BD5}"/>
          </ac:grpSpMkLst>
        </pc:grpChg>
        <pc:grpChg chg="mod topLvl">
          <ac:chgData name="abcdee12@nate.com" userId="47ceb4100fd426b8" providerId="LiveId" clId="{68E7E1A0-9E63-44E7-B1A3-C28E635A0F59}" dt="2021-10-16T09:28:17.682" v="25891" actId="478"/>
          <ac:grpSpMkLst>
            <pc:docMk/>
            <pc:sldMk cId="2976639369" sldId="305"/>
            <ac:grpSpMk id="106" creationId="{23762011-20B1-4E77-8011-E949598DB3CD}"/>
          </ac:grpSpMkLst>
        </pc:grpChg>
        <pc:grpChg chg="mod">
          <ac:chgData name="abcdee12@nate.com" userId="47ceb4100fd426b8" providerId="LiveId" clId="{68E7E1A0-9E63-44E7-B1A3-C28E635A0F59}" dt="2021-10-16T09:21:43.231" v="25834"/>
          <ac:grpSpMkLst>
            <pc:docMk/>
            <pc:sldMk cId="2976639369" sldId="305"/>
            <ac:grpSpMk id="109" creationId="{4D541D2B-2817-428F-83CA-E0FAD7630A86}"/>
          </ac:grpSpMkLst>
        </pc:grpChg>
        <pc:grpChg chg="mod">
          <ac:chgData name="abcdee12@nate.com" userId="47ceb4100fd426b8" providerId="LiveId" clId="{68E7E1A0-9E63-44E7-B1A3-C28E635A0F59}" dt="2021-10-16T09:21:43.231" v="25834"/>
          <ac:grpSpMkLst>
            <pc:docMk/>
            <pc:sldMk cId="2976639369" sldId="305"/>
            <ac:grpSpMk id="110" creationId="{56D9EC6C-BB9D-400D-8D85-0C63F1DC8629}"/>
          </ac:grpSpMkLst>
        </pc:grpChg>
        <pc:grpChg chg="mod">
          <ac:chgData name="abcdee12@nate.com" userId="47ceb4100fd426b8" providerId="LiveId" clId="{68E7E1A0-9E63-44E7-B1A3-C28E635A0F59}" dt="2021-10-16T09:33:18.151" v="26288" actId="1076"/>
          <ac:grpSpMkLst>
            <pc:docMk/>
            <pc:sldMk cId="2976639369" sldId="305"/>
            <ac:grpSpMk id="119" creationId="{BCC59A8B-7C7C-40B7-9A7E-B9D3EBD93020}"/>
          </ac:grpSpMkLst>
        </pc:grpChg>
        <pc:grpChg chg="mod">
          <ac:chgData name="abcdee12@nate.com" userId="47ceb4100fd426b8" providerId="LiveId" clId="{68E7E1A0-9E63-44E7-B1A3-C28E635A0F59}" dt="2021-10-16T09:35:38.774" v="26450" actId="164"/>
          <ac:grpSpMkLst>
            <pc:docMk/>
            <pc:sldMk cId="2976639369" sldId="305"/>
            <ac:grpSpMk id="128" creationId="{526B015F-91FE-4FE1-A245-0AED5213C696}"/>
          </ac:grpSpMkLst>
        </pc:grpChg>
        <pc:grpChg chg="mod">
          <ac:chgData name="abcdee12@nate.com" userId="47ceb4100fd426b8" providerId="LiveId" clId="{68E7E1A0-9E63-44E7-B1A3-C28E635A0F59}" dt="2021-10-16T09:35:43.450" v="26451" actId="164"/>
          <ac:grpSpMkLst>
            <pc:docMk/>
            <pc:sldMk cId="2976639369" sldId="305"/>
            <ac:grpSpMk id="146" creationId="{D604ECDF-9E5A-44F4-8AD4-C9F1B703F3F2}"/>
          </ac:grpSpMkLst>
        </pc:grpChg>
        <pc:grpChg chg="add mod">
          <ac:chgData name="abcdee12@nate.com" userId="47ceb4100fd426b8" providerId="LiveId" clId="{68E7E1A0-9E63-44E7-B1A3-C28E635A0F59}" dt="2021-10-16T09:35:38.774" v="26450" actId="164"/>
          <ac:grpSpMkLst>
            <pc:docMk/>
            <pc:sldMk cId="2976639369" sldId="305"/>
            <ac:grpSpMk id="156" creationId="{638EB1F4-78E7-4DBD-9D75-33DECAF4EA6C}"/>
          </ac:grpSpMkLst>
        </pc:grpChg>
        <pc:grpChg chg="mod">
          <ac:chgData name="abcdee12@nate.com" userId="47ceb4100fd426b8" providerId="LiveId" clId="{68E7E1A0-9E63-44E7-B1A3-C28E635A0F59}" dt="2021-10-16T09:34:23.253" v="26297"/>
          <ac:grpSpMkLst>
            <pc:docMk/>
            <pc:sldMk cId="2976639369" sldId="305"/>
            <ac:grpSpMk id="158" creationId="{76162BE4-4E0C-49B3-BDF4-AF01992DEFAB}"/>
          </ac:grpSpMkLst>
        </pc:grpChg>
        <pc:grpChg chg="mod">
          <ac:chgData name="abcdee12@nate.com" userId="47ceb4100fd426b8" providerId="LiveId" clId="{68E7E1A0-9E63-44E7-B1A3-C28E635A0F59}" dt="2021-10-16T09:34:23.253" v="26297"/>
          <ac:grpSpMkLst>
            <pc:docMk/>
            <pc:sldMk cId="2976639369" sldId="305"/>
            <ac:grpSpMk id="159" creationId="{D49F950F-0387-4D2F-ABC4-64AF0D144BB4}"/>
          </ac:grpSpMkLst>
        </pc:grpChg>
        <pc:grpChg chg="add mod">
          <ac:chgData name="abcdee12@nate.com" userId="47ceb4100fd426b8" providerId="LiveId" clId="{68E7E1A0-9E63-44E7-B1A3-C28E635A0F59}" dt="2021-10-16T09:35:43.450" v="26451" actId="164"/>
          <ac:grpSpMkLst>
            <pc:docMk/>
            <pc:sldMk cId="2976639369" sldId="305"/>
            <ac:grpSpMk id="165" creationId="{DC763791-8C1A-42BA-832E-9212A66711F4}"/>
          </ac:grpSpMkLst>
        </pc:grpChg>
        <pc:grpChg chg="mod">
          <ac:chgData name="abcdee12@nate.com" userId="47ceb4100fd426b8" providerId="LiveId" clId="{68E7E1A0-9E63-44E7-B1A3-C28E635A0F59}" dt="2021-10-16T09:35:01.723" v="26350"/>
          <ac:grpSpMkLst>
            <pc:docMk/>
            <pc:sldMk cId="2976639369" sldId="305"/>
            <ac:grpSpMk id="167" creationId="{4E6979B2-EA6D-49E5-A8F7-9E474455A940}"/>
          </ac:grpSpMkLst>
        </pc:grpChg>
        <pc:grpChg chg="mod">
          <ac:chgData name="abcdee12@nate.com" userId="47ceb4100fd426b8" providerId="LiveId" clId="{68E7E1A0-9E63-44E7-B1A3-C28E635A0F59}" dt="2021-10-16T09:35:01.723" v="26350"/>
          <ac:grpSpMkLst>
            <pc:docMk/>
            <pc:sldMk cId="2976639369" sldId="305"/>
            <ac:grpSpMk id="168" creationId="{A0BBB8ED-EC9F-41D9-B512-895374441037}"/>
          </ac:grpSpMkLst>
        </pc:grpChg>
        <pc:picChg chg="del">
          <ac:chgData name="abcdee12@nate.com" userId="47ceb4100fd426b8" providerId="LiveId" clId="{68E7E1A0-9E63-44E7-B1A3-C28E635A0F59}" dt="2021-10-16T09:15:56.595" v="25458" actId="478"/>
          <ac:picMkLst>
            <pc:docMk/>
            <pc:sldMk cId="2976639369" sldId="305"/>
            <ac:picMk id="5" creationId="{7889ACD6-3E28-4F0D-A8DF-8E8B8922DFC2}"/>
          </ac:picMkLst>
        </pc:picChg>
        <pc:picChg chg="del">
          <ac:chgData name="abcdee12@nate.com" userId="47ceb4100fd426b8" providerId="LiveId" clId="{68E7E1A0-9E63-44E7-B1A3-C28E635A0F59}" dt="2021-10-16T09:15:57.225" v="25459" actId="478"/>
          <ac:picMkLst>
            <pc:docMk/>
            <pc:sldMk cId="2976639369" sldId="305"/>
            <ac:picMk id="9" creationId="{E45FDBBE-976B-4A6F-B8A6-0215FC237A78}"/>
          </ac:picMkLst>
        </pc:picChg>
        <pc:picChg chg="add mod modCrop">
          <ac:chgData name="abcdee12@nate.com" userId="47ceb4100fd426b8" providerId="LiveId" clId="{68E7E1A0-9E63-44E7-B1A3-C28E635A0F59}" dt="2021-10-16T09:21:51.207" v="25836" actId="14100"/>
          <ac:picMkLst>
            <pc:docMk/>
            <pc:sldMk cId="2976639369" sldId="305"/>
            <ac:picMk id="103" creationId="{7074962F-E605-42E9-A385-04AEEF068BE0}"/>
          </ac:picMkLst>
        </pc:picChg>
        <pc:picChg chg="add mod modCrop">
          <ac:chgData name="abcdee12@nate.com" userId="47ceb4100fd426b8" providerId="LiveId" clId="{68E7E1A0-9E63-44E7-B1A3-C28E635A0F59}" dt="2021-10-16T09:21:47.970" v="25835" actId="14100"/>
          <ac:picMkLst>
            <pc:docMk/>
            <pc:sldMk cId="2976639369" sldId="305"/>
            <ac:picMk id="104" creationId="{23D8DE3D-7780-4831-B1AB-60E2D1B61D37}"/>
          </ac:picMkLst>
        </pc:picChg>
        <pc:cxnChg chg="del">
          <ac:chgData name="abcdee12@nate.com" userId="47ceb4100fd426b8" providerId="LiveId" clId="{68E7E1A0-9E63-44E7-B1A3-C28E635A0F59}" dt="2021-10-16T09:18:05.607" v="25782" actId="478"/>
          <ac:cxnSpMkLst>
            <pc:docMk/>
            <pc:sldMk cId="2976639369" sldId="305"/>
            <ac:cxnSpMk id="88" creationId="{DEDDC4D1-F5E4-4183-B1EE-B50DFA742C74}"/>
          </ac:cxnSpMkLst>
        </pc:cxnChg>
        <pc:cxnChg chg="del mod">
          <ac:chgData name="abcdee12@nate.com" userId="47ceb4100fd426b8" providerId="LiveId" clId="{68E7E1A0-9E63-44E7-B1A3-C28E635A0F59}" dt="2021-10-16T09:28:53.643" v="25942" actId="478"/>
          <ac:cxnSpMkLst>
            <pc:docMk/>
            <pc:sldMk cId="2976639369" sldId="305"/>
            <ac:cxnSpMk id="91" creationId="{A1EFE2A0-BB4F-4B50-89C2-13256353B93A}"/>
          </ac:cxnSpMkLst>
        </pc:cxnChg>
        <pc:cxnChg chg="mod">
          <ac:chgData name="abcdee12@nate.com" userId="47ceb4100fd426b8" providerId="LiveId" clId="{68E7E1A0-9E63-44E7-B1A3-C28E635A0F59}" dt="2021-10-16T09:21:43.231" v="25834"/>
          <ac:cxnSpMkLst>
            <pc:docMk/>
            <pc:sldMk cId="2976639369" sldId="305"/>
            <ac:cxnSpMk id="112" creationId="{B365936A-B2AE-434D-8EBB-0D490FF06E3F}"/>
          </ac:cxnSpMkLst>
        </pc:cxnChg>
        <pc:cxnChg chg="mod">
          <ac:chgData name="abcdee12@nate.com" userId="47ceb4100fd426b8" providerId="LiveId" clId="{68E7E1A0-9E63-44E7-B1A3-C28E635A0F59}" dt="2021-10-16T09:21:43.231" v="25834"/>
          <ac:cxnSpMkLst>
            <pc:docMk/>
            <pc:sldMk cId="2976639369" sldId="305"/>
            <ac:cxnSpMk id="113" creationId="{F86205EF-50A0-4409-9C75-840B16A17A10}"/>
          </ac:cxnSpMkLst>
        </pc:cxnChg>
        <pc:cxnChg chg="mod">
          <ac:chgData name="abcdee12@nate.com" userId="47ceb4100fd426b8" providerId="LiveId" clId="{68E7E1A0-9E63-44E7-B1A3-C28E635A0F59}" dt="2021-10-16T09:21:43.231" v="25834"/>
          <ac:cxnSpMkLst>
            <pc:docMk/>
            <pc:sldMk cId="2976639369" sldId="305"/>
            <ac:cxnSpMk id="114" creationId="{3C45CD8A-FE42-43F5-9E19-4633036828E8}"/>
          </ac:cxnSpMkLst>
        </pc:cxnChg>
        <pc:cxnChg chg="mod">
          <ac:chgData name="abcdee12@nate.com" userId="47ceb4100fd426b8" providerId="LiveId" clId="{68E7E1A0-9E63-44E7-B1A3-C28E635A0F59}" dt="2021-10-16T09:21:43.231" v="25834"/>
          <ac:cxnSpMkLst>
            <pc:docMk/>
            <pc:sldMk cId="2976639369" sldId="305"/>
            <ac:cxnSpMk id="115" creationId="{280E5697-517B-4E9E-819F-A46DB3ECC406}"/>
          </ac:cxnSpMkLst>
        </pc:cxnChg>
        <pc:cxnChg chg="add del mod">
          <ac:chgData name="abcdee12@nate.com" userId="47ceb4100fd426b8" providerId="LiveId" clId="{68E7E1A0-9E63-44E7-B1A3-C28E635A0F59}" dt="2021-10-16T12:49:44.104" v="29277" actId="478"/>
          <ac:cxnSpMkLst>
            <pc:docMk/>
            <pc:sldMk cId="2976639369" sldId="305"/>
            <ac:cxnSpMk id="116" creationId="{9C1C12B1-9524-4255-BCDC-B950AB7D4609}"/>
          </ac:cxnSpMkLst>
        </pc:cxnChg>
        <pc:cxnChg chg="add mod">
          <ac:chgData name="abcdee12@nate.com" userId="47ceb4100fd426b8" providerId="LiveId" clId="{68E7E1A0-9E63-44E7-B1A3-C28E635A0F59}" dt="2021-10-16T09:31:46.377" v="26187" actId="1076"/>
          <ac:cxnSpMkLst>
            <pc:docMk/>
            <pc:sldMk cId="2976639369" sldId="305"/>
            <ac:cxnSpMk id="117" creationId="{F108531B-E419-420F-830F-B92D401D1568}"/>
          </ac:cxnSpMkLst>
        </pc:cxnChg>
        <pc:cxnChg chg="add del mod">
          <ac:chgData name="abcdee12@nate.com" userId="47ceb4100fd426b8" providerId="LiveId" clId="{68E7E1A0-9E63-44E7-B1A3-C28E635A0F59}" dt="2021-10-16T09:31:33.042" v="26185" actId="478"/>
          <ac:cxnSpMkLst>
            <pc:docMk/>
            <pc:sldMk cId="2976639369" sldId="305"/>
            <ac:cxnSpMk id="118" creationId="{0FACE3F3-74B0-478F-9CA0-7F13E6976053}"/>
          </ac:cxnSpMkLst>
        </pc:cxnChg>
        <pc:cxnChg chg="del">
          <ac:chgData name="abcdee12@nate.com" userId="47ceb4100fd426b8" providerId="LiveId" clId="{68E7E1A0-9E63-44E7-B1A3-C28E635A0F59}" dt="2021-10-16T09:18:04.864" v="25781" actId="478"/>
          <ac:cxnSpMkLst>
            <pc:docMk/>
            <pc:sldMk cId="2976639369" sldId="305"/>
            <ac:cxnSpMk id="137" creationId="{2888024B-EAF6-43BB-904A-919F433AE935}"/>
          </ac:cxnSpMkLst>
        </pc:cxnChg>
        <pc:cxnChg chg="del">
          <ac:chgData name="abcdee12@nate.com" userId="47ceb4100fd426b8" providerId="LiveId" clId="{68E7E1A0-9E63-44E7-B1A3-C28E635A0F59}" dt="2021-10-16T09:28:01.903" v="25886" actId="478"/>
          <ac:cxnSpMkLst>
            <pc:docMk/>
            <pc:sldMk cId="2976639369" sldId="305"/>
            <ac:cxnSpMk id="140" creationId="{CA5A8705-EC78-46A1-846E-93549357F515}"/>
          </ac:cxnSpMkLst>
        </pc:cxnChg>
        <pc:cxnChg chg="mod">
          <ac:chgData name="abcdee12@nate.com" userId="47ceb4100fd426b8" providerId="LiveId" clId="{68E7E1A0-9E63-44E7-B1A3-C28E635A0F59}" dt="2021-10-16T09:34:23.253" v="26297"/>
          <ac:cxnSpMkLst>
            <pc:docMk/>
            <pc:sldMk cId="2976639369" sldId="305"/>
            <ac:cxnSpMk id="161" creationId="{B4467A63-4643-447D-91BA-CBCC6E1C34AB}"/>
          </ac:cxnSpMkLst>
        </pc:cxnChg>
        <pc:cxnChg chg="mod">
          <ac:chgData name="abcdee12@nate.com" userId="47ceb4100fd426b8" providerId="LiveId" clId="{68E7E1A0-9E63-44E7-B1A3-C28E635A0F59}" dt="2021-10-16T09:34:23.253" v="26297"/>
          <ac:cxnSpMkLst>
            <pc:docMk/>
            <pc:sldMk cId="2976639369" sldId="305"/>
            <ac:cxnSpMk id="162" creationId="{1E57FA57-4079-48A7-9321-8FC9098AACEA}"/>
          </ac:cxnSpMkLst>
        </pc:cxnChg>
        <pc:cxnChg chg="mod">
          <ac:chgData name="abcdee12@nate.com" userId="47ceb4100fd426b8" providerId="LiveId" clId="{68E7E1A0-9E63-44E7-B1A3-C28E635A0F59}" dt="2021-10-16T09:34:23.253" v="26297"/>
          <ac:cxnSpMkLst>
            <pc:docMk/>
            <pc:sldMk cId="2976639369" sldId="305"/>
            <ac:cxnSpMk id="163" creationId="{DC4C5E65-6DEA-4382-9AFE-225442019211}"/>
          </ac:cxnSpMkLst>
        </pc:cxnChg>
        <pc:cxnChg chg="mod">
          <ac:chgData name="abcdee12@nate.com" userId="47ceb4100fd426b8" providerId="LiveId" clId="{68E7E1A0-9E63-44E7-B1A3-C28E635A0F59}" dt="2021-10-16T09:34:23.253" v="26297"/>
          <ac:cxnSpMkLst>
            <pc:docMk/>
            <pc:sldMk cId="2976639369" sldId="305"/>
            <ac:cxnSpMk id="164" creationId="{8566BC15-4AB0-45C6-89F5-DA11F6F59667}"/>
          </ac:cxnSpMkLst>
        </pc:cxnChg>
        <pc:cxnChg chg="mod">
          <ac:chgData name="abcdee12@nate.com" userId="47ceb4100fd426b8" providerId="LiveId" clId="{68E7E1A0-9E63-44E7-B1A3-C28E635A0F59}" dt="2021-10-16T09:35:01.723" v="26350"/>
          <ac:cxnSpMkLst>
            <pc:docMk/>
            <pc:sldMk cId="2976639369" sldId="305"/>
            <ac:cxnSpMk id="170" creationId="{45F74297-EE62-41B1-A7B8-07EA757B2860}"/>
          </ac:cxnSpMkLst>
        </pc:cxnChg>
        <pc:cxnChg chg="mod">
          <ac:chgData name="abcdee12@nate.com" userId="47ceb4100fd426b8" providerId="LiveId" clId="{68E7E1A0-9E63-44E7-B1A3-C28E635A0F59}" dt="2021-10-16T09:35:01.723" v="26350"/>
          <ac:cxnSpMkLst>
            <pc:docMk/>
            <pc:sldMk cId="2976639369" sldId="305"/>
            <ac:cxnSpMk id="171" creationId="{FB2C00E2-7702-4407-9999-67E6D4699083}"/>
          </ac:cxnSpMkLst>
        </pc:cxnChg>
        <pc:cxnChg chg="mod">
          <ac:chgData name="abcdee12@nate.com" userId="47ceb4100fd426b8" providerId="LiveId" clId="{68E7E1A0-9E63-44E7-B1A3-C28E635A0F59}" dt="2021-10-16T09:35:01.723" v="26350"/>
          <ac:cxnSpMkLst>
            <pc:docMk/>
            <pc:sldMk cId="2976639369" sldId="305"/>
            <ac:cxnSpMk id="172" creationId="{6BC0F0B4-D87E-4030-AACF-7B3967ACB92F}"/>
          </ac:cxnSpMkLst>
        </pc:cxnChg>
        <pc:cxnChg chg="mod">
          <ac:chgData name="abcdee12@nate.com" userId="47ceb4100fd426b8" providerId="LiveId" clId="{68E7E1A0-9E63-44E7-B1A3-C28E635A0F59}" dt="2021-10-16T09:35:01.723" v="26350"/>
          <ac:cxnSpMkLst>
            <pc:docMk/>
            <pc:sldMk cId="2976639369" sldId="305"/>
            <ac:cxnSpMk id="173" creationId="{1E879727-3DD0-405A-8659-46F6A39F6000}"/>
          </ac:cxnSpMkLst>
        </pc:cxnChg>
        <pc:cxnChg chg="add mod">
          <ac:chgData name="abcdee12@nate.com" userId="47ceb4100fd426b8" providerId="LiveId" clId="{68E7E1A0-9E63-44E7-B1A3-C28E635A0F59}" dt="2021-10-16T12:49:46.713" v="29279" actId="1076"/>
          <ac:cxnSpMkLst>
            <pc:docMk/>
            <pc:sldMk cId="2976639369" sldId="305"/>
            <ac:cxnSpMk id="174" creationId="{F09390B1-8B42-416B-B5E5-ACA0B9EB5747}"/>
          </ac:cxnSpMkLst>
        </pc:cxnChg>
      </pc:sldChg>
      <pc:sldChg chg="addSp delSp modSp add mod">
        <pc:chgData name="abcdee12@nate.com" userId="47ceb4100fd426b8" providerId="LiveId" clId="{68E7E1A0-9E63-44E7-B1A3-C28E635A0F59}" dt="2021-10-16T12:49:18.036" v="29276" actId="20577"/>
        <pc:sldMkLst>
          <pc:docMk/>
          <pc:sldMk cId="1751382308" sldId="306"/>
        </pc:sldMkLst>
        <pc:spChg chg="mod">
          <ac:chgData name="abcdee12@nate.com" userId="47ceb4100fd426b8" providerId="LiveId" clId="{68E7E1A0-9E63-44E7-B1A3-C28E635A0F59}" dt="2021-10-16T09:53:49.292" v="27547" actId="20577"/>
          <ac:spMkLst>
            <pc:docMk/>
            <pc:sldMk cId="1751382308" sldId="306"/>
            <ac:spMk id="19" creationId="{00000000-0000-0000-0000-000000000000}"/>
          </ac:spMkLst>
        </pc:spChg>
        <pc:spChg chg="mod">
          <ac:chgData name="abcdee12@nate.com" userId="47ceb4100fd426b8" providerId="LiveId" clId="{68E7E1A0-9E63-44E7-B1A3-C28E635A0F59}" dt="2021-10-16T12:43:45.464" v="28978" actId="20577"/>
          <ac:spMkLst>
            <pc:docMk/>
            <pc:sldMk cId="1751382308" sldId="306"/>
            <ac:spMk id="64" creationId="{060F182C-3E11-40D9-BCFF-E423BDDB9A95}"/>
          </ac:spMkLst>
        </pc:spChg>
        <pc:spChg chg="mod">
          <ac:chgData name="abcdee12@nate.com" userId="47ceb4100fd426b8" providerId="LiveId" clId="{68E7E1A0-9E63-44E7-B1A3-C28E635A0F59}" dt="2021-10-16T12:41:23.498" v="28913"/>
          <ac:spMkLst>
            <pc:docMk/>
            <pc:sldMk cId="1751382308" sldId="306"/>
            <ac:spMk id="69" creationId="{4970FEF9-7D46-437F-8F46-95DA6FF41359}"/>
          </ac:spMkLst>
        </pc:spChg>
        <pc:spChg chg="mod">
          <ac:chgData name="abcdee12@nate.com" userId="47ceb4100fd426b8" providerId="LiveId" clId="{68E7E1A0-9E63-44E7-B1A3-C28E635A0F59}" dt="2021-10-16T12:40:01.897" v="28542" actId="20577"/>
          <ac:spMkLst>
            <pc:docMk/>
            <pc:sldMk cId="1751382308" sldId="306"/>
            <ac:spMk id="72" creationId="{6E3D5DD4-6A4C-4A93-BC19-F7C0BB389284}"/>
          </ac:spMkLst>
        </pc:spChg>
        <pc:spChg chg="mod">
          <ac:chgData name="abcdee12@nate.com" userId="47ceb4100fd426b8" providerId="LiveId" clId="{68E7E1A0-9E63-44E7-B1A3-C28E635A0F59}" dt="2021-10-16T09:53:05.915" v="27358"/>
          <ac:spMkLst>
            <pc:docMk/>
            <pc:sldMk cId="1751382308" sldId="306"/>
            <ac:spMk id="74" creationId="{9EAD5827-F368-43CB-A0EB-E50B0E159EF3}"/>
          </ac:spMkLst>
        </pc:spChg>
        <pc:spChg chg="mod">
          <ac:chgData name="abcdee12@nate.com" userId="47ceb4100fd426b8" providerId="LiveId" clId="{68E7E1A0-9E63-44E7-B1A3-C28E635A0F59}" dt="2021-10-16T12:40:28.659" v="28642"/>
          <ac:spMkLst>
            <pc:docMk/>
            <pc:sldMk cId="1751382308" sldId="306"/>
            <ac:spMk id="78" creationId="{392B8834-CE1C-4B6F-8B5B-661841C738DC}"/>
          </ac:spMkLst>
        </pc:spChg>
        <pc:spChg chg="mod">
          <ac:chgData name="abcdee12@nate.com" userId="47ceb4100fd426b8" providerId="LiveId" clId="{68E7E1A0-9E63-44E7-B1A3-C28E635A0F59}" dt="2021-10-16T12:39:28.261" v="28449" actId="1037"/>
          <ac:spMkLst>
            <pc:docMk/>
            <pc:sldMk cId="1751382308" sldId="306"/>
            <ac:spMk id="88" creationId="{5E54A0B7-9602-4F62-B208-2AD1635C40A8}"/>
          </ac:spMkLst>
        </pc:spChg>
        <pc:spChg chg="add del mod">
          <ac:chgData name="abcdee12@nate.com" userId="47ceb4100fd426b8" providerId="LiveId" clId="{68E7E1A0-9E63-44E7-B1A3-C28E635A0F59}" dt="2021-10-16T12:43:38.966" v="28976"/>
          <ac:spMkLst>
            <pc:docMk/>
            <pc:sldMk cId="1751382308" sldId="306"/>
            <ac:spMk id="94" creationId="{E3F4C6F6-DA84-40D3-BA29-3B830BF23780}"/>
          </ac:spMkLst>
        </pc:spChg>
        <pc:spChg chg="add del mod">
          <ac:chgData name="abcdee12@nate.com" userId="47ceb4100fd426b8" providerId="LiveId" clId="{68E7E1A0-9E63-44E7-B1A3-C28E635A0F59}" dt="2021-10-16T12:43:38.966" v="28976"/>
          <ac:spMkLst>
            <pc:docMk/>
            <pc:sldMk cId="1751382308" sldId="306"/>
            <ac:spMk id="95" creationId="{6B946935-BF63-41B5-88F3-408915E43B38}"/>
          </ac:spMkLst>
        </pc:spChg>
        <pc:spChg chg="add mod">
          <ac:chgData name="abcdee12@nate.com" userId="47ceb4100fd426b8" providerId="LiveId" clId="{68E7E1A0-9E63-44E7-B1A3-C28E635A0F59}" dt="2021-10-16T12:44:57.401" v="29040"/>
          <ac:spMkLst>
            <pc:docMk/>
            <pc:sldMk cId="1751382308" sldId="306"/>
            <ac:spMk id="96" creationId="{B00564CC-85C4-4003-94FC-1F3425081FCD}"/>
          </ac:spMkLst>
        </pc:spChg>
        <pc:spChg chg="add mod">
          <ac:chgData name="abcdee12@nate.com" userId="47ceb4100fd426b8" providerId="LiveId" clId="{68E7E1A0-9E63-44E7-B1A3-C28E635A0F59}" dt="2021-10-16T12:47:30.629" v="29160"/>
          <ac:spMkLst>
            <pc:docMk/>
            <pc:sldMk cId="1751382308" sldId="306"/>
            <ac:spMk id="97" creationId="{D1EB1621-8F5D-4044-BE37-1E61AABE8638}"/>
          </ac:spMkLst>
        </pc:spChg>
        <pc:spChg chg="mod">
          <ac:chgData name="abcdee12@nate.com" userId="47ceb4100fd426b8" providerId="LiveId" clId="{68E7E1A0-9E63-44E7-B1A3-C28E635A0F59}" dt="2021-10-16T12:48:03.524" v="29200" actId="20577"/>
          <ac:spMkLst>
            <pc:docMk/>
            <pc:sldMk cId="1751382308" sldId="306"/>
            <ac:spMk id="112" creationId="{0E1D42B2-A61E-4755-94E6-EDF1AB62F236}"/>
          </ac:spMkLst>
        </pc:spChg>
        <pc:spChg chg="mod">
          <ac:chgData name="abcdee12@nate.com" userId="47ceb4100fd426b8" providerId="LiveId" clId="{68E7E1A0-9E63-44E7-B1A3-C28E635A0F59}" dt="2021-10-16T12:48:06.429" v="29201"/>
          <ac:spMkLst>
            <pc:docMk/>
            <pc:sldMk cId="1751382308" sldId="306"/>
            <ac:spMk id="139" creationId="{038FB61F-E07F-4D7C-899C-587A18F7C937}"/>
          </ac:spMkLst>
        </pc:spChg>
        <pc:spChg chg="mod">
          <ac:chgData name="abcdee12@nate.com" userId="47ceb4100fd426b8" providerId="LiveId" clId="{68E7E1A0-9E63-44E7-B1A3-C28E635A0F59}" dt="2021-10-16T12:48:59.743" v="29263" actId="1037"/>
          <ac:spMkLst>
            <pc:docMk/>
            <pc:sldMk cId="1751382308" sldId="306"/>
            <ac:spMk id="142" creationId="{27E0B179-881D-4D6E-96E6-DBD72698BE5E}"/>
          </ac:spMkLst>
        </pc:spChg>
        <pc:spChg chg="mod">
          <ac:chgData name="abcdee12@nate.com" userId="47ceb4100fd426b8" providerId="LiveId" clId="{68E7E1A0-9E63-44E7-B1A3-C28E635A0F59}" dt="2021-10-16T12:48:26.235" v="29214"/>
          <ac:spMkLst>
            <pc:docMk/>
            <pc:sldMk cId="1751382308" sldId="306"/>
            <ac:spMk id="157" creationId="{CE2E9DBF-63DF-401A-89CC-AC48D1BE1D3A}"/>
          </ac:spMkLst>
        </pc:spChg>
        <pc:spChg chg="mod">
          <ac:chgData name="abcdee12@nate.com" userId="47ceb4100fd426b8" providerId="LiveId" clId="{68E7E1A0-9E63-44E7-B1A3-C28E635A0F59}" dt="2021-10-16T12:49:18.036" v="29276" actId="20577"/>
          <ac:spMkLst>
            <pc:docMk/>
            <pc:sldMk cId="1751382308" sldId="306"/>
            <ac:spMk id="160" creationId="{FA5911A0-D8AB-4B67-ACA8-BCCD1D268CAC}"/>
          </ac:spMkLst>
        </pc:spChg>
        <pc:spChg chg="del mod topLvl">
          <ac:chgData name="abcdee12@nate.com" userId="47ceb4100fd426b8" providerId="LiveId" clId="{68E7E1A0-9E63-44E7-B1A3-C28E635A0F59}" dt="2021-10-16T12:43:52.183" v="28981" actId="478"/>
          <ac:spMkLst>
            <pc:docMk/>
            <pc:sldMk cId="1751382308" sldId="306"/>
            <ac:spMk id="169" creationId="{ABE3E37F-3FF3-41BF-B350-7574FCD312D6}"/>
          </ac:spMkLst>
        </pc:spChg>
        <pc:spChg chg="mod">
          <ac:chgData name="abcdee12@nate.com" userId="47ceb4100fd426b8" providerId="LiveId" clId="{68E7E1A0-9E63-44E7-B1A3-C28E635A0F59}" dt="2021-10-16T12:42:54.735" v="28974" actId="1038"/>
          <ac:spMkLst>
            <pc:docMk/>
            <pc:sldMk cId="1751382308" sldId="306"/>
            <ac:spMk id="172" creationId="{A3830FC2-342B-4164-87BE-439117B3443D}"/>
          </ac:spMkLst>
        </pc:spChg>
        <pc:grpChg chg="mod">
          <ac:chgData name="abcdee12@nate.com" userId="47ceb4100fd426b8" providerId="LiveId" clId="{68E7E1A0-9E63-44E7-B1A3-C28E635A0F59}" dt="2021-10-16T12:40:19.143" v="28573" actId="1035"/>
          <ac:grpSpMkLst>
            <pc:docMk/>
            <pc:sldMk cId="1751382308" sldId="306"/>
            <ac:grpSpMk id="2" creationId="{72D0AC3B-E5E6-4446-8495-E0682EBC6F3F}"/>
          </ac:grpSpMkLst>
        </pc:grpChg>
        <pc:grpChg chg="add mod">
          <ac:chgData name="abcdee12@nate.com" userId="47ceb4100fd426b8" providerId="LiveId" clId="{68E7E1A0-9E63-44E7-B1A3-C28E635A0F59}" dt="2021-10-16T12:40:50.281" v="28745" actId="1036"/>
          <ac:grpSpMkLst>
            <pc:docMk/>
            <pc:sldMk cId="1751382308" sldId="306"/>
            <ac:grpSpMk id="68" creationId="{FD18D4A1-2D5F-4E2C-A06E-F89735DFB2A2}"/>
          </ac:grpSpMkLst>
        </pc:grpChg>
        <pc:grpChg chg="mod">
          <ac:chgData name="abcdee12@nate.com" userId="47ceb4100fd426b8" providerId="LiveId" clId="{68E7E1A0-9E63-44E7-B1A3-C28E635A0F59}" dt="2021-10-16T12:39:41.982" v="28450"/>
          <ac:grpSpMkLst>
            <pc:docMk/>
            <pc:sldMk cId="1751382308" sldId="306"/>
            <ac:grpSpMk id="70" creationId="{7AFC5A56-EC35-433E-A0C0-1B43A465CF54}"/>
          </ac:grpSpMkLst>
        </pc:grpChg>
        <pc:grpChg chg="mod">
          <ac:chgData name="abcdee12@nate.com" userId="47ceb4100fd426b8" providerId="LiveId" clId="{68E7E1A0-9E63-44E7-B1A3-C28E635A0F59}" dt="2021-10-16T12:39:41.982" v="28450"/>
          <ac:grpSpMkLst>
            <pc:docMk/>
            <pc:sldMk cId="1751382308" sldId="306"/>
            <ac:grpSpMk id="71" creationId="{804F25B1-96BD-4CD4-AEFB-ACAB2C8BF4BB}"/>
          </ac:grpSpMkLst>
        </pc:grpChg>
        <pc:grpChg chg="add mod">
          <ac:chgData name="abcdee12@nate.com" userId="47ceb4100fd426b8" providerId="LiveId" clId="{68E7E1A0-9E63-44E7-B1A3-C28E635A0F59}" dt="2021-10-16T12:41:41.663" v="28917" actId="1076"/>
          <ac:grpSpMkLst>
            <pc:docMk/>
            <pc:sldMk cId="1751382308" sldId="306"/>
            <ac:grpSpMk id="81" creationId="{C8D74D4D-697C-401A-81A7-823BC21BBD8D}"/>
          </ac:grpSpMkLst>
        </pc:grpChg>
        <pc:grpChg chg="del mod">
          <ac:chgData name="abcdee12@nate.com" userId="47ceb4100fd426b8" providerId="LiveId" clId="{68E7E1A0-9E63-44E7-B1A3-C28E635A0F59}" dt="2021-10-16T12:43:52.183" v="28981" actId="478"/>
          <ac:grpSpMkLst>
            <pc:docMk/>
            <pc:sldMk cId="1751382308" sldId="306"/>
            <ac:grpSpMk id="168" creationId="{16E229F2-2D44-4A39-9337-4E088D17846E}"/>
          </ac:grpSpMkLst>
        </pc:grpChg>
        <pc:grpChg chg="topLvl">
          <ac:chgData name="abcdee12@nate.com" userId="47ceb4100fd426b8" providerId="LiveId" clId="{68E7E1A0-9E63-44E7-B1A3-C28E635A0F59}" dt="2021-10-16T12:43:52.183" v="28981" actId="478"/>
          <ac:grpSpMkLst>
            <pc:docMk/>
            <pc:sldMk cId="1751382308" sldId="306"/>
            <ac:grpSpMk id="170" creationId="{348FE9EA-C8AE-4AAF-B3F6-865D16925592}"/>
          </ac:grpSpMkLst>
        </pc:grpChg>
        <pc:grpChg chg="del">
          <ac:chgData name="abcdee12@nate.com" userId="47ceb4100fd426b8" providerId="LiveId" clId="{68E7E1A0-9E63-44E7-B1A3-C28E635A0F59}" dt="2021-10-16T12:41:35.316" v="28914" actId="478"/>
          <ac:grpSpMkLst>
            <pc:docMk/>
            <pc:sldMk cId="1751382308" sldId="306"/>
            <ac:grpSpMk id="196" creationId="{6FC5DE74-A76E-48EB-A6E1-E2F988AD89B4}"/>
          </ac:grpSpMkLst>
        </pc:grpChg>
        <pc:picChg chg="del">
          <ac:chgData name="abcdee12@nate.com" userId="47ceb4100fd426b8" providerId="LiveId" clId="{68E7E1A0-9E63-44E7-B1A3-C28E635A0F59}" dt="2021-10-16T09:52:22.684" v="27227" actId="478"/>
          <ac:picMkLst>
            <pc:docMk/>
            <pc:sldMk cId="1751382308" sldId="306"/>
            <ac:picMk id="3" creationId="{77A05695-FC79-4DF6-BB50-2EBB419076F3}"/>
          </ac:picMkLst>
        </pc:picChg>
        <pc:picChg chg="del">
          <ac:chgData name="abcdee12@nate.com" userId="47ceb4100fd426b8" providerId="LiveId" clId="{68E7E1A0-9E63-44E7-B1A3-C28E635A0F59}" dt="2021-10-16T09:52:22.164" v="27226" actId="478"/>
          <ac:picMkLst>
            <pc:docMk/>
            <pc:sldMk cId="1751382308" sldId="306"/>
            <ac:picMk id="5" creationId="{8776FB45-841F-445F-A95D-CC7D4DBF78FB}"/>
          </ac:picMkLst>
        </pc:picChg>
        <pc:picChg chg="add mod">
          <ac:chgData name="abcdee12@nate.com" userId="47ceb4100fd426b8" providerId="LiveId" clId="{68E7E1A0-9E63-44E7-B1A3-C28E635A0F59}" dt="2021-10-16T12:38:41.862" v="28392" actId="1076"/>
          <ac:picMkLst>
            <pc:docMk/>
            <pc:sldMk cId="1751382308" sldId="306"/>
            <ac:picMk id="6" creationId="{AA36BAF8-5E0C-457D-856D-B28F357E7D2B}"/>
          </ac:picMkLst>
        </pc:picChg>
        <pc:picChg chg="add mod modCrop">
          <ac:chgData name="abcdee12@nate.com" userId="47ceb4100fd426b8" providerId="LiveId" clId="{68E7E1A0-9E63-44E7-B1A3-C28E635A0F59}" dt="2021-10-16T12:38:38.510" v="28391" actId="1076"/>
          <ac:picMkLst>
            <pc:docMk/>
            <pc:sldMk cId="1751382308" sldId="306"/>
            <ac:picMk id="65" creationId="{0CBAB746-4926-4FC1-80F8-991E80C70AEE}"/>
          </ac:picMkLst>
        </pc:picChg>
        <pc:picChg chg="add del mod">
          <ac:chgData name="abcdee12@nate.com" userId="47ceb4100fd426b8" providerId="LiveId" clId="{68E7E1A0-9E63-44E7-B1A3-C28E635A0F59}" dt="2021-10-16T12:38:22.997" v="28382" actId="478"/>
          <ac:picMkLst>
            <pc:docMk/>
            <pc:sldMk cId="1751382308" sldId="306"/>
            <ac:picMk id="66" creationId="{FD8F8A60-E2BE-4FAE-BF30-E6F474818CA4}"/>
          </ac:picMkLst>
        </pc:picChg>
        <pc:cxnChg chg="mod">
          <ac:chgData name="abcdee12@nate.com" userId="47ceb4100fd426b8" providerId="LiveId" clId="{68E7E1A0-9E63-44E7-B1A3-C28E635A0F59}" dt="2021-10-16T12:39:41.982" v="28450"/>
          <ac:cxnSpMkLst>
            <pc:docMk/>
            <pc:sldMk cId="1751382308" sldId="306"/>
            <ac:cxnSpMk id="73" creationId="{5563AB1D-350C-443C-8662-E028140C9F6F}"/>
          </ac:cxnSpMkLst>
        </pc:cxnChg>
        <pc:cxnChg chg="mod">
          <ac:chgData name="abcdee12@nate.com" userId="47ceb4100fd426b8" providerId="LiveId" clId="{68E7E1A0-9E63-44E7-B1A3-C28E635A0F59}" dt="2021-10-16T12:39:41.982" v="28450"/>
          <ac:cxnSpMkLst>
            <pc:docMk/>
            <pc:sldMk cId="1751382308" sldId="306"/>
            <ac:cxnSpMk id="75" creationId="{D8100D1C-E668-4FDF-B474-F3E64157FF83}"/>
          </ac:cxnSpMkLst>
        </pc:cxnChg>
        <pc:cxnChg chg="del mod">
          <ac:chgData name="abcdee12@nate.com" userId="47ceb4100fd426b8" providerId="LiveId" clId="{68E7E1A0-9E63-44E7-B1A3-C28E635A0F59}" dt="2021-10-16T12:40:32.659" v="28644" actId="478"/>
          <ac:cxnSpMkLst>
            <pc:docMk/>
            <pc:sldMk cId="1751382308" sldId="306"/>
            <ac:cxnSpMk id="76" creationId="{2A007518-F368-4EAB-8675-1D8BD980535E}"/>
          </ac:cxnSpMkLst>
        </pc:cxnChg>
        <pc:cxnChg chg="mod">
          <ac:chgData name="abcdee12@nate.com" userId="47ceb4100fd426b8" providerId="LiveId" clId="{68E7E1A0-9E63-44E7-B1A3-C28E635A0F59}" dt="2021-10-16T12:39:41.982" v="28450"/>
          <ac:cxnSpMkLst>
            <pc:docMk/>
            <pc:sldMk cId="1751382308" sldId="306"/>
            <ac:cxnSpMk id="79" creationId="{2A5B3E3A-EEA5-424C-B22A-F693D322CE54}"/>
          </ac:cxnSpMkLst>
        </pc:cxnChg>
        <pc:cxnChg chg="mod">
          <ac:chgData name="abcdee12@nate.com" userId="47ceb4100fd426b8" providerId="LiveId" clId="{68E7E1A0-9E63-44E7-B1A3-C28E635A0F59}" dt="2021-10-16T12:39:41.982" v="28450"/>
          <ac:cxnSpMkLst>
            <pc:docMk/>
            <pc:sldMk cId="1751382308" sldId="306"/>
            <ac:cxnSpMk id="80" creationId="{2E89F7D4-BAA5-43DD-A077-9C2CC80D8F88}"/>
          </ac:cxnSpMkLst>
        </pc:cxnChg>
        <pc:cxnChg chg="mod">
          <ac:chgData name="abcdee12@nate.com" userId="47ceb4100fd426b8" providerId="LiveId" clId="{68E7E1A0-9E63-44E7-B1A3-C28E635A0F59}" dt="2021-10-16T12:41:35.514" v="28915"/>
          <ac:cxnSpMkLst>
            <pc:docMk/>
            <pc:sldMk cId="1751382308" sldId="306"/>
            <ac:cxnSpMk id="87" creationId="{D4E06566-F5A9-4C51-9A23-4AEF88A1CD9D}"/>
          </ac:cxnSpMkLst>
        </pc:cxnChg>
        <pc:cxnChg chg="mod">
          <ac:chgData name="abcdee12@nate.com" userId="47ceb4100fd426b8" providerId="LiveId" clId="{68E7E1A0-9E63-44E7-B1A3-C28E635A0F59}" dt="2021-10-16T12:41:35.514" v="28915"/>
          <ac:cxnSpMkLst>
            <pc:docMk/>
            <pc:sldMk cId="1751382308" sldId="306"/>
            <ac:cxnSpMk id="89" creationId="{C61FA681-58DC-4EE1-858F-7822EC6484D9}"/>
          </ac:cxnSpMkLst>
        </pc:cxnChg>
        <pc:cxnChg chg="mod">
          <ac:chgData name="abcdee12@nate.com" userId="47ceb4100fd426b8" providerId="LiveId" clId="{68E7E1A0-9E63-44E7-B1A3-C28E635A0F59}" dt="2021-10-16T12:41:35.514" v="28915"/>
          <ac:cxnSpMkLst>
            <pc:docMk/>
            <pc:sldMk cId="1751382308" sldId="306"/>
            <ac:cxnSpMk id="90" creationId="{4E51395B-586C-40F0-87FB-CAB14900E3C2}"/>
          </ac:cxnSpMkLst>
        </pc:cxnChg>
        <pc:cxnChg chg="add mod">
          <ac:chgData name="abcdee12@nate.com" userId="47ceb4100fd426b8" providerId="LiveId" clId="{68E7E1A0-9E63-44E7-B1A3-C28E635A0F59}" dt="2021-10-16T12:44:00.521" v="28984" actId="1076"/>
          <ac:cxnSpMkLst>
            <pc:docMk/>
            <pc:sldMk cId="1751382308" sldId="306"/>
            <ac:cxnSpMk id="92" creationId="{7EC5B4B0-E382-42BE-A870-5517170AF2D5}"/>
          </ac:cxnSpMkLst>
        </pc:cxnChg>
        <pc:cxnChg chg="add del mod">
          <ac:chgData name="abcdee12@nate.com" userId="47ceb4100fd426b8" providerId="LiveId" clId="{68E7E1A0-9E63-44E7-B1A3-C28E635A0F59}" dt="2021-10-16T12:45:05.682" v="29042" actId="478"/>
          <ac:cxnSpMkLst>
            <pc:docMk/>
            <pc:sldMk cId="1751382308" sldId="306"/>
            <ac:cxnSpMk id="93" creationId="{C94EE479-D31D-47D4-A8B4-15F0DA267A41}"/>
          </ac:cxnSpMkLst>
        </pc:cxnChg>
        <pc:cxnChg chg="add mod">
          <ac:chgData name="abcdee12@nate.com" userId="47ceb4100fd426b8" providerId="LiveId" clId="{68E7E1A0-9E63-44E7-B1A3-C28E635A0F59}" dt="2021-10-16T12:45:20.621" v="29044" actId="1076"/>
          <ac:cxnSpMkLst>
            <pc:docMk/>
            <pc:sldMk cId="1751382308" sldId="306"/>
            <ac:cxnSpMk id="98" creationId="{3638C37B-6048-432B-8FDE-B4D41771C4F4}"/>
          </ac:cxnSpMkLst>
        </pc:cxnChg>
      </pc:sldChg>
      <pc:sldChg chg="addSp delSp modSp add mod">
        <pc:chgData name="abcdee12@nate.com" userId="47ceb4100fd426b8" providerId="LiveId" clId="{68E7E1A0-9E63-44E7-B1A3-C28E635A0F59}" dt="2021-10-16T12:58:38.931" v="29612" actId="1037"/>
        <pc:sldMkLst>
          <pc:docMk/>
          <pc:sldMk cId="3814901779" sldId="307"/>
        </pc:sldMkLst>
        <pc:spChg chg="mod">
          <ac:chgData name="abcdee12@nate.com" userId="47ceb4100fd426b8" providerId="LiveId" clId="{68E7E1A0-9E63-44E7-B1A3-C28E635A0F59}" dt="2021-10-16T09:53:52.422" v="27548" actId="20577"/>
          <ac:spMkLst>
            <pc:docMk/>
            <pc:sldMk cId="3814901779" sldId="307"/>
            <ac:spMk id="19" creationId="{00000000-0000-0000-0000-000000000000}"/>
          </ac:spMkLst>
        </pc:spChg>
        <pc:spChg chg="mod">
          <ac:chgData name="abcdee12@nate.com" userId="47ceb4100fd426b8" providerId="LiveId" clId="{68E7E1A0-9E63-44E7-B1A3-C28E635A0F59}" dt="2021-10-16T09:53:29.423" v="27525"/>
          <ac:spMkLst>
            <pc:docMk/>
            <pc:sldMk cId="3814901779" sldId="307"/>
            <ac:spMk id="74" creationId="{9EAD5827-F368-43CB-A0EB-E50B0E159EF3}"/>
          </ac:spMkLst>
        </pc:spChg>
        <pc:spChg chg="mod">
          <ac:chgData name="abcdee12@nate.com" userId="47ceb4100fd426b8" providerId="LiveId" clId="{68E7E1A0-9E63-44E7-B1A3-C28E635A0F59}" dt="2021-10-16T12:54:42.930" v="29339"/>
          <ac:spMkLst>
            <pc:docMk/>
            <pc:sldMk cId="3814901779" sldId="307"/>
            <ac:spMk id="81" creationId="{C2AD9CF4-4555-4ED9-AA97-6B2CF235BCC2}"/>
          </ac:spMkLst>
        </pc:spChg>
        <pc:spChg chg="mod">
          <ac:chgData name="abcdee12@nate.com" userId="47ceb4100fd426b8" providerId="LiveId" clId="{68E7E1A0-9E63-44E7-B1A3-C28E635A0F59}" dt="2021-10-16T12:55:29.308" v="29391"/>
          <ac:spMkLst>
            <pc:docMk/>
            <pc:sldMk cId="3814901779" sldId="307"/>
            <ac:spMk id="95" creationId="{DC8B6DD6-B3D7-40F6-BD84-EEB4A501D6F2}"/>
          </ac:spMkLst>
        </pc:spChg>
        <pc:spChg chg="mod">
          <ac:chgData name="abcdee12@nate.com" userId="47ceb4100fd426b8" providerId="LiveId" clId="{68E7E1A0-9E63-44E7-B1A3-C28E635A0F59}" dt="2021-10-16T12:54:42.930" v="29339"/>
          <ac:spMkLst>
            <pc:docMk/>
            <pc:sldMk cId="3814901779" sldId="307"/>
            <ac:spMk id="96" creationId="{E1A6B4B6-1DD5-4115-A8F4-56A502C1DE95}"/>
          </ac:spMkLst>
        </pc:spChg>
        <pc:spChg chg="mod">
          <ac:chgData name="abcdee12@nate.com" userId="47ceb4100fd426b8" providerId="LiveId" clId="{68E7E1A0-9E63-44E7-B1A3-C28E635A0F59}" dt="2021-10-16T12:55:13.895" v="29345" actId="20577"/>
          <ac:spMkLst>
            <pc:docMk/>
            <pc:sldMk cId="3814901779" sldId="307"/>
            <ac:spMk id="99" creationId="{C300DDCE-EBF4-4B86-AB14-2DFE0632874A}"/>
          </ac:spMkLst>
        </pc:spChg>
        <pc:spChg chg="mod">
          <ac:chgData name="abcdee12@nate.com" userId="47ceb4100fd426b8" providerId="LiveId" clId="{68E7E1A0-9E63-44E7-B1A3-C28E635A0F59}" dt="2021-10-16T12:56:29.185" v="29473"/>
          <ac:spMkLst>
            <pc:docMk/>
            <pc:sldMk cId="3814901779" sldId="307"/>
            <ac:spMk id="105" creationId="{4A2219D2-EB40-440B-86B1-7BABD49200C6}"/>
          </ac:spMkLst>
        </pc:spChg>
        <pc:spChg chg="mod">
          <ac:chgData name="abcdee12@nate.com" userId="47ceb4100fd426b8" providerId="LiveId" clId="{68E7E1A0-9E63-44E7-B1A3-C28E635A0F59}" dt="2021-10-16T12:57:54.974" v="29590"/>
          <ac:spMkLst>
            <pc:docMk/>
            <pc:sldMk cId="3814901779" sldId="307"/>
            <ac:spMk id="112" creationId="{0E1D42B2-A61E-4755-94E6-EDF1AB62F236}"/>
          </ac:spMkLst>
        </pc:spChg>
        <pc:spChg chg="mod">
          <ac:chgData name="abcdee12@nate.com" userId="47ceb4100fd426b8" providerId="LiveId" clId="{68E7E1A0-9E63-44E7-B1A3-C28E635A0F59}" dt="2021-10-16T12:56:13.767" v="29417" actId="1037"/>
          <ac:spMkLst>
            <pc:docMk/>
            <pc:sldMk cId="3814901779" sldId="307"/>
            <ac:spMk id="119" creationId="{06C0AE8F-5CD3-48A1-829F-E14953131592}"/>
          </ac:spMkLst>
        </pc:spChg>
        <pc:spChg chg="add del mod">
          <ac:chgData name="abcdee12@nate.com" userId="47ceb4100fd426b8" providerId="LiveId" clId="{68E7E1A0-9E63-44E7-B1A3-C28E635A0F59}" dt="2021-10-16T12:55:34.735" v="29392" actId="478"/>
          <ac:spMkLst>
            <pc:docMk/>
            <pc:sldMk cId="3814901779" sldId="307"/>
            <ac:spMk id="129" creationId="{D963C8DA-06EA-4074-A479-FA6F0AA8FFAE}"/>
          </ac:spMkLst>
        </pc:spChg>
        <pc:spChg chg="add mod">
          <ac:chgData name="abcdee12@nate.com" userId="47ceb4100fd426b8" providerId="LiveId" clId="{68E7E1A0-9E63-44E7-B1A3-C28E635A0F59}" dt="2021-10-16T12:57:14.060" v="29534"/>
          <ac:spMkLst>
            <pc:docMk/>
            <pc:sldMk cId="3814901779" sldId="307"/>
            <ac:spMk id="130" creationId="{F4DFF701-7BDB-4DCD-9D0E-29BE95A02578}"/>
          </ac:spMkLst>
        </pc:spChg>
        <pc:spChg chg="mod">
          <ac:chgData name="abcdee12@nate.com" userId="47ceb4100fd426b8" providerId="LiveId" clId="{68E7E1A0-9E63-44E7-B1A3-C28E635A0F59}" dt="2021-10-16T12:57:56.374" v="29591"/>
          <ac:spMkLst>
            <pc:docMk/>
            <pc:sldMk cId="3814901779" sldId="307"/>
            <ac:spMk id="139" creationId="{038FB61F-E07F-4D7C-899C-587A18F7C937}"/>
          </ac:spMkLst>
        </pc:spChg>
        <pc:spChg chg="mod">
          <ac:chgData name="abcdee12@nate.com" userId="47ceb4100fd426b8" providerId="LiveId" clId="{68E7E1A0-9E63-44E7-B1A3-C28E635A0F59}" dt="2021-10-16T12:58:38.931" v="29612" actId="1037"/>
          <ac:spMkLst>
            <pc:docMk/>
            <pc:sldMk cId="3814901779" sldId="307"/>
            <ac:spMk id="142" creationId="{27E0B179-881D-4D6E-96E6-DBD72698BE5E}"/>
          </ac:spMkLst>
        </pc:spChg>
        <pc:spChg chg="mod">
          <ac:chgData name="abcdee12@nate.com" userId="47ceb4100fd426b8" providerId="LiveId" clId="{68E7E1A0-9E63-44E7-B1A3-C28E635A0F59}" dt="2021-10-16T12:58:12.591" v="29593"/>
          <ac:spMkLst>
            <pc:docMk/>
            <pc:sldMk cId="3814901779" sldId="307"/>
            <ac:spMk id="157" creationId="{CE2E9DBF-63DF-401A-89CC-AC48D1BE1D3A}"/>
          </ac:spMkLst>
        </pc:spChg>
        <pc:spChg chg="mod">
          <ac:chgData name="abcdee12@nate.com" userId="47ceb4100fd426b8" providerId="LiveId" clId="{68E7E1A0-9E63-44E7-B1A3-C28E635A0F59}" dt="2021-10-16T12:58:27.354" v="29594"/>
          <ac:spMkLst>
            <pc:docMk/>
            <pc:sldMk cId="3814901779" sldId="307"/>
            <ac:spMk id="160" creationId="{FA5911A0-D8AB-4B67-ACA8-BCCD1D268CAC}"/>
          </ac:spMkLst>
        </pc:spChg>
        <pc:grpChg chg="del">
          <ac:chgData name="abcdee12@nate.com" userId="47ceb4100fd426b8" providerId="LiveId" clId="{68E7E1A0-9E63-44E7-B1A3-C28E635A0F59}" dt="2021-10-16T12:54:30.481" v="29337" actId="478"/>
          <ac:grpSpMkLst>
            <pc:docMk/>
            <pc:sldMk cId="3814901779" sldId="307"/>
            <ac:grpSpMk id="2" creationId="{72D0AC3B-E5E6-4446-8495-E0682EBC6F3F}"/>
          </ac:grpSpMkLst>
        </pc:grpChg>
        <pc:grpChg chg="add mod">
          <ac:chgData name="abcdee12@nate.com" userId="47ceb4100fd426b8" providerId="LiveId" clId="{68E7E1A0-9E63-44E7-B1A3-C28E635A0F59}" dt="2021-10-16T12:54:42.930" v="29339"/>
          <ac:grpSpMkLst>
            <pc:docMk/>
            <pc:sldMk cId="3814901779" sldId="307"/>
            <ac:grpSpMk id="79" creationId="{AC1B47E1-5F74-4827-9BBE-3C7BC215492B}"/>
          </ac:grpSpMkLst>
        </pc:grpChg>
        <pc:grpChg chg="mod">
          <ac:chgData name="abcdee12@nate.com" userId="47ceb4100fd426b8" providerId="LiveId" clId="{68E7E1A0-9E63-44E7-B1A3-C28E635A0F59}" dt="2021-10-16T12:54:42.930" v="29339"/>
          <ac:grpSpMkLst>
            <pc:docMk/>
            <pc:sldMk cId="3814901779" sldId="307"/>
            <ac:grpSpMk id="80" creationId="{795FC1EB-4775-4BCB-B282-8F3A532F6F30}"/>
          </ac:grpSpMkLst>
        </pc:grpChg>
        <pc:grpChg chg="add mod">
          <ac:chgData name="abcdee12@nate.com" userId="47ceb4100fd426b8" providerId="LiveId" clId="{68E7E1A0-9E63-44E7-B1A3-C28E635A0F59}" dt="2021-10-16T12:54:42.930" v="29339"/>
          <ac:grpSpMkLst>
            <pc:docMk/>
            <pc:sldMk cId="3814901779" sldId="307"/>
            <ac:grpSpMk id="93" creationId="{0DDA3879-5141-44A3-9A0C-A4CF224BDEF2}"/>
          </ac:grpSpMkLst>
        </pc:grpChg>
        <pc:grpChg chg="mod">
          <ac:chgData name="abcdee12@nate.com" userId="47ceb4100fd426b8" providerId="LiveId" clId="{68E7E1A0-9E63-44E7-B1A3-C28E635A0F59}" dt="2021-10-16T12:54:42.930" v="29339"/>
          <ac:grpSpMkLst>
            <pc:docMk/>
            <pc:sldMk cId="3814901779" sldId="307"/>
            <ac:grpSpMk id="94" creationId="{0073B2D6-BF50-40DD-8170-D5AA4926E1FE}"/>
          </ac:grpSpMkLst>
        </pc:grpChg>
        <pc:grpChg chg="mod">
          <ac:chgData name="abcdee12@nate.com" userId="47ceb4100fd426b8" providerId="LiveId" clId="{68E7E1A0-9E63-44E7-B1A3-C28E635A0F59}" dt="2021-10-16T12:54:42.930" v="29339"/>
          <ac:grpSpMkLst>
            <pc:docMk/>
            <pc:sldMk cId="3814901779" sldId="307"/>
            <ac:grpSpMk id="97" creationId="{F4F49914-D6B1-4324-A2BF-34FE342AB2C7}"/>
          </ac:grpSpMkLst>
        </pc:grpChg>
        <pc:grpChg chg="mod">
          <ac:chgData name="abcdee12@nate.com" userId="47ceb4100fd426b8" providerId="LiveId" clId="{68E7E1A0-9E63-44E7-B1A3-C28E635A0F59}" dt="2021-10-16T12:54:42.930" v="29339"/>
          <ac:grpSpMkLst>
            <pc:docMk/>
            <pc:sldMk cId="3814901779" sldId="307"/>
            <ac:grpSpMk id="98" creationId="{73DD5E64-91E8-4BE8-80F3-24B2C7276C12}"/>
          </ac:grpSpMkLst>
        </pc:grpChg>
        <pc:grpChg chg="add mod">
          <ac:chgData name="abcdee12@nate.com" userId="47ceb4100fd426b8" providerId="LiveId" clId="{68E7E1A0-9E63-44E7-B1A3-C28E635A0F59}" dt="2021-10-16T12:54:42.930" v="29339"/>
          <ac:grpSpMkLst>
            <pc:docMk/>
            <pc:sldMk cId="3814901779" sldId="307"/>
            <ac:grpSpMk id="104" creationId="{132240FE-825B-418F-9167-27AB0CCE1908}"/>
          </ac:grpSpMkLst>
        </pc:grpChg>
        <pc:grpChg chg="mod">
          <ac:chgData name="abcdee12@nate.com" userId="47ceb4100fd426b8" providerId="LiveId" clId="{68E7E1A0-9E63-44E7-B1A3-C28E635A0F59}" dt="2021-10-16T12:54:42.930" v="29339"/>
          <ac:grpSpMkLst>
            <pc:docMk/>
            <pc:sldMk cId="3814901779" sldId="307"/>
            <ac:grpSpMk id="106" creationId="{84FB1E44-3904-4CB3-8BB5-143C9586388C}"/>
          </ac:grpSpMkLst>
        </pc:grpChg>
        <pc:grpChg chg="mod">
          <ac:chgData name="abcdee12@nate.com" userId="47ceb4100fd426b8" providerId="LiveId" clId="{68E7E1A0-9E63-44E7-B1A3-C28E635A0F59}" dt="2021-10-16T12:54:42.930" v="29339"/>
          <ac:grpSpMkLst>
            <pc:docMk/>
            <pc:sldMk cId="3814901779" sldId="307"/>
            <ac:grpSpMk id="107" creationId="{91D9EE07-669F-4600-A7C4-97BA2AB5E9D2}"/>
          </ac:grpSpMkLst>
        </pc:grpChg>
        <pc:grpChg chg="add mod">
          <ac:chgData name="abcdee12@nate.com" userId="47ceb4100fd426b8" providerId="LiveId" clId="{68E7E1A0-9E63-44E7-B1A3-C28E635A0F59}" dt="2021-10-16T12:54:42.930" v="29339"/>
          <ac:grpSpMkLst>
            <pc:docMk/>
            <pc:sldMk cId="3814901779" sldId="307"/>
            <ac:grpSpMk id="124" creationId="{B0570C7D-9694-41BD-BC23-D548F48BBDB6}"/>
          </ac:grpSpMkLst>
        </pc:grpChg>
        <pc:grpChg chg="del">
          <ac:chgData name="abcdee12@nate.com" userId="47ceb4100fd426b8" providerId="LiveId" clId="{68E7E1A0-9E63-44E7-B1A3-C28E635A0F59}" dt="2021-10-16T12:54:30.481" v="29337" actId="478"/>
          <ac:grpSpMkLst>
            <pc:docMk/>
            <pc:sldMk cId="3814901779" sldId="307"/>
            <ac:grpSpMk id="168" creationId="{16E229F2-2D44-4A39-9337-4E088D17846E}"/>
          </ac:grpSpMkLst>
        </pc:grpChg>
        <pc:grpChg chg="del">
          <ac:chgData name="abcdee12@nate.com" userId="47ceb4100fd426b8" providerId="LiveId" clId="{68E7E1A0-9E63-44E7-B1A3-C28E635A0F59}" dt="2021-10-16T12:54:42.619" v="29338" actId="478"/>
          <ac:grpSpMkLst>
            <pc:docMk/>
            <pc:sldMk cId="3814901779" sldId="307"/>
            <ac:grpSpMk id="196" creationId="{6FC5DE74-A76E-48EB-A6E1-E2F988AD89B4}"/>
          </ac:grpSpMkLst>
        </pc:grpChg>
        <pc:picChg chg="del">
          <ac:chgData name="abcdee12@nate.com" userId="47ceb4100fd426b8" providerId="LiveId" clId="{68E7E1A0-9E63-44E7-B1A3-C28E635A0F59}" dt="2021-10-16T09:52:42.423" v="27228" actId="478"/>
          <ac:picMkLst>
            <pc:docMk/>
            <pc:sldMk cId="3814901779" sldId="307"/>
            <ac:picMk id="3" creationId="{77A05695-FC79-4DF6-BB50-2EBB419076F3}"/>
          </ac:picMkLst>
        </pc:picChg>
        <pc:picChg chg="del">
          <ac:chgData name="abcdee12@nate.com" userId="47ceb4100fd426b8" providerId="LiveId" clId="{68E7E1A0-9E63-44E7-B1A3-C28E635A0F59}" dt="2021-10-16T09:52:42.929" v="27229" actId="478"/>
          <ac:picMkLst>
            <pc:docMk/>
            <pc:sldMk cId="3814901779" sldId="307"/>
            <ac:picMk id="5" creationId="{8776FB45-841F-445F-A95D-CC7D4DBF78FB}"/>
          </ac:picMkLst>
        </pc:picChg>
        <pc:picChg chg="add del mod">
          <ac:chgData name="abcdee12@nate.com" userId="47ceb4100fd426b8" providerId="LiveId" clId="{68E7E1A0-9E63-44E7-B1A3-C28E635A0F59}" dt="2021-10-16T12:52:24.707" v="29316" actId="478"/>
          <ac:picMkLst>
            <pc:docMk/>
            <pc:sldMk cId="3814901779" sldId="307"/>
            <ac:picMk id="6" creationId="{5B855CB1-38CE-4759-93D4-AFCEEB6F58ED}"/>
          </ac:picMkLst>
        </pc:picChg>
        <pc:picChg chg="add del mod">
          <ac:chgData name="abcdee12@nate.com" userId="47ceb4100fd426b8" providerId="LiveId" clId="{68E7E1A0-9E63-44E7-B1A3-C28E635A0F59}" dt="2021-10-16T12:37:20.651" v="28369" actId="21"/>
          <ac:picMkLst>
            <pc:docMk/>
            <pc:sldMk cId="3814901779" sldId="307"/>
            <ac:picMk id="9" creationId="{9E907A14-7CD0-4D03-8CD7-DDABFB83FE23}"/>
          </ac:picMkLst>
        </pc:picChg>
        <pc:picChg chg="add del mod">
          <ac:chgData name="abcdee12@nate.com" userId="47ceb4100fd426b8" providerId="LiveId" clId="{68E7E1A0-9E63-44E7-B1A3-C28E635A0F59}" dt="2021-10-16T12:37:20.651" v="28369" actId="21"/>
          <ac:picMkLst>
            <pc:docMk/>
            <pc:sldMk cId="3814901779" sldId="307"/>
            <ac:picMk id="11" creationId="{46B2BF1A-0A09-4D68-B862-12140FF9DACF}"/>
          </ac:picMkLst>
        </pc:picChg>
        <pc:picChg chg="add del mod">
          <ac:chgData name="abcdee12@nate.com" userId="47ceb4100fd426b8" providerId="LiveId" clId="{68E7E1A0-9E63-44E7-B1A3-C28E635A0F59}" dt="2021-10-16T12:53:37.663" v="29323" actId="478"/>
          <ac:picMkLst>
            <pc:docMk/>
            <pc:sldMk cId="3814901779" sldId="307"/>
            <ac:picMk id="13" creationId="{C74885C1-3565-4733-87E2-866C54E37858}"/>
          </ac:picMkLst>
        </pc:picChg>
        <pc:picChg chg="add mod">
          <ac:chgData name="abcdee12@nate.com" userId="47ceb4100fd426b8" providerId="LiveId" clId="{68E7E1A0-9E63-44E7-B1A3-C28E635A0F59}" dt="2021-10-16T12:54:23.936" v="29336" actId="1076"/>
          <ac:picMkLst>
            <pc:docMk/>
            <pc:sldMk cId="3814901779" sldId="307"/>
            <ac:picMk id="15" creationId="{643023E8-FCBD-4CB2-A9CB-A7E00EA84512}"/>
          </ac:picMkLst>
        </pc:picChg>
        <pc:picChg chg="add del mod">
          <ac:chgData name="abcdee12@nate.com" userId="47ceb4100fd426b8" providerId="LiveId" clId="{68E7E1A0-9E63-44E7-B1A3-C28E635A0F59}" dt="2021-10-16T12:54:10.817" v="29329" actId="478"/>
          <ac:picMkLst>
            <pc:docMk/>
            <pc:sldMk cId="3814901779" sldId="307"/>
            <ac:picMk id="17" creationId="{908AA5F9-39BB-4085-B708-111452B17F50}"/>
          </ac:picMkLst>
        </pc:picChg>
        <pc:picChg chg="add mod">
          <ac:chgData name="abcdee12@nate.com" userId="47ceb4100fd426b8" providerId="LiveId" clId="{68E7E1A0-9E63-44E7-B1A3-C28E635A0F59}" dt="2021-10-16T12:54:22.040" v="29335" actId="14100"/>
          <ac:picMkLst>
            <pc:docMk/>
            <pc:sldMk cId="3814901779" sldId="307"/>
            <ac:picMk id="20" creationId="{21595EEE-20C6-4E82-92AB-327FE68C1E70}"/>
          </ac:picMkLst>
        </pc:picChg>
        <pc:cxnChg chg="del">
          <ac:chgData name="abcdee12@nate.com" userId="47ceb4100fd426b8" providerId="LiveId" clId="{68E7E1A0-9E63-44E7-B1A3-C28E635A0F59}" dt="2021-10-16T12:54:30.481" v="29337" actId="478"/>
          <ac:cxnSpMkLst>
            <pc:docMk/>
            <pc:sldMk cId="3814901779" sldId="307"/>
            <ac:cxnSpMk id="76" creationId="{2A007518-F368-4EAB-8675-1D8BD980535E}"/>
          </ac:cxnSpMkLst>
        </pc:cxnChg>
        <pc:cxnChg chg="mod">
          <ac:chgData name="abcdee12@nate.com" userId="47ceb4100fd426b8" providerId="LiveId" clId="{68E7E1A0-9E63-44E7-B1A3-C28E635A0F59}" dt="2021-10-16T12:54:42.930" v="29339"/>
          <ac:cxnSpMkLst>
            <pc:docMk/>
            <pc:sldMk cId="3814901779" sldId="307"/>
            <ac:cxnSpMk id="87" creationId="{032F08C7-01CC-46E8-8C77-DFCE9759AEBD}"/>
          </ac:cxnSpMkLst>
        </pc:cxnChg>
        <pc:cxnChg chg="mod">
          <ac:chgData name="abcdee12@nate.com" userId="47ceb4100fd426b8" providerId="LiveId" clId="{68E7E1A0-9E63-44E7-B1A3-C28E635A0F59}" dt="2021-10-16T12:54:42.930" v="29339"/>
          <ac:cxnSpMkLst>
            <pc:docMk/>
            <pc:sldMk cId="3814901779" sldId="307"/>
            <ac:cxnSpMk id="89" creationId="{91B66807-39B4-4323-9FA0-A2E2ECBB680D}"/>
          </ac:cxnSpMkLst>
        </pc:cxnChg>
        <pc:cxnChg chg="mod">
          <ac:chgData name="abcdee12@nate.com" userId="47ceb4100fd426b8" providerId="LiveId" clId="{68E7E1A0-9E63-44E7-B1A3-C28E635A0F59}" dt="2021-10-16T12:54:42.930" v="29339"/>
          <ac:cxnSpMkLst>
            <pc:docMk/>
            <pc:sldMk cId="3814901779" sldId="307"/>
            <ac:cxnSpMk id="90" creationId="{4EFDAE89-4E04-4DD8-9EFF-DA4898C89709}"/>
          </ac:cxnSpMkLst>
        </pc:cxnChg>
        <pc:cxnChg chg="mod">
          <ac:chgData name="abcdee12@nate.com" userId="47ceb4100fd426b8" providerId="LiveId" clId="{68E7E1A0-9E63-44E7-B1A3-C28E635A0F59}" dt="2021-10-16T12:54:42.930" v="29339"/>
          <ac:cxnSpMkLst>
            <pc:docMk/>
            <pc:sldMk cId="3814901779" sldId="307"/>
            <ac:cxnSpMk id="92" creationId="{5D452791-7CF1-4D08-A015-2D9447FF6964}"/>
          </ac:cxnSpMkLst>
        </pc:cxnChg>
        <pc:cxnChg chg="mod">
          <ac:chgData name="abcdee12@nate.com" userId="47ceb4100fd426b8" providerId="LiveId" clId="{68E7E1A0-9E63-44E7-B1A3-C28E635A0F59}" dt="2021-10-16T12:54:42.930" v="29339"/>
          <ac:cxnSpMkLst>
            <pc:docMk/>
            <pc:sldMk cId="3814901779" sldId="307"/>
            <ac:cxnSpMk id="100" creationId="{775A68F7-F8D0-4836-8617-8EC0194D1EAB}"/>
          </ac:cxnSpMkLst>
        </pc:cxnChg>
        <pc:cxnChg chg="mod">
          <ac:chgData name="abcdee12@nate.com" userId="47ceb4100fd426b8" providerId="LiveId" clId="{68E7E1A0-9E63-44E7-B1A3-C28E635A0F59}" dt="2021-10-16T12:54:42.930" v="29339"/>
          <ac:cxnSpMkLst>
            <pc:docMk/>
            <pc:sldMk cId="3814901779" sldId="307"/>
            <ac:cxnSpMk id="101" creationId="{C1E15AAC-A496-4821-BBD5-0D56B9FD2F4D}"/>
          </ac:cxnSpMkLst>
        </pc:cxnChg>
        <pc:cxnChg chg="mod">
          <ac:chgData name="abcdee12@nate.com" userId="47ceb4100fd426b8" providerId="LiveId" clId="{68E7E1A0-9E63-44E7-B1A3-C28E635A0F59}" dt="2021-10-16T12:54:42.930" v="29339"/>
          <ac:cxnSpMkLst>
            <pc:docMk/>
            <pc:sldMk cId="3814901779" sldId="307"/>
            <ac:cxnSpMk id="102" creationId="{FD69F761-569F-4E37-958D-BF995735CED3}"/>
          </ac:cxnSpMkLst>
        </pc:cxnChg>
        <pc:cxnChg chg="mod">
          <ac:chgData name="abcdee12@nate.com" userId="47ceb4100fd426b8" providerId="LiveId" clId="{68E7E1A0-9E63-44E7-B1A3-C28E635A0F59}" dt="2021-10-16T12:54:42.930" v="29339"/>
          <ac:cxnSpMkLst>
            <pc:docMk/>
            <pc:sldMk cId="3814901779" sldId="307"/>
            <ac:cxnSpMk id="103" creationId="{6486DD13-A816-4315-BCB3-3CC60CEC7517}"/>
          </ac:cxnSpMkLst>
        </pc:cxnChg>
        <pc:cxnChg chg="mod">
          <ac:chgData name="abcdee12@nate.com" userId="47ceb4100fd426b8" providerId="LiveId" clId="{68E7E1A0-9E63-44E7-B1A3-C28E635A0F59}" dt="2021-10-16T12:54:42.930" v="29339"/>
          <ac:cxnSpMkLst>
            <pc:docMk/>
            <pc:sldMk cId="3814901779" sldId="307"/>
            <ac:cxnSpMk id="120" creationId="{7DE1C929-DDFD-4E94-AAD4-D7606DC32919}"/>
          </ac:cxnSpMkLst>
        </pc:cxnChg>
        <pc:cxnChg chg="mod">
          <ac:chgData name="abcdee12@nate.com" userId="47ceb4100fd426b8" providerId="LiveId" clId="{68E7E1A0-9E63-44E7-B1A3-C28E635A0F59}" dt="2021-10-16T12:54:42.930" v="29339"/>
          <ac:cxnSpMkLst>
            <pc:docMk/>
            <pc:sldMk cId="3814901779" sldId="307"/>
            <ac:cxnSpMk id="121" creationId="{39E57DE6-2712-4B0F-975E-3A645EF57B88}"/>
          </ac:cxnSpMkLst>
        </pc:cxnChg>
        <pc:cxnChg chg="mod">
          <ac:chgData name="abcdee12@nate.com" userId="47ceb4100fd426b8" providerId="LiveId" clId="{68E7E1A0-9E63-44E7-B1A3-C28E635A0F59}" dt="2021-10-16T12:54:42.930" v="29339"/>
          <ac:cxnSpMkLst>
            <pc:docMk/>
            <pc:sldMk cId="3814901779" sldId="307"/>
            <ac:cxnSpMk id="122" creationId="{BFB12464-5E8C-4B84-B474-D84E6C1B9BA2}"/>
          </ac:cxnSpMkLst>
        </pc:cxnChg>
        <pc:cxnChg chg="mod">
          <ac:chgData name="abcdee12@nate.com" userId="47ceb4100fd426b8" providerId="LiveId" clId="{68E7E1A0-9E63-44E7-B1A3-C28E635A0F59}" dt="2021-10-16T12:54:42.930" v="29339"/>
          <ac:cxnSpMkLst>
            <pc:docMk/>
            <pc:sldMk cId="3814901779" sldId="307"/>
            <ac:cxnSpMk id="123" creationId="{6B44B8BA-C48C-464F-B251-A06866F7E98B}"/>
          </ac:cxnSpMkLst>
        </pc:cxnChg>
        <pc:cxnChg chg="mod">
          <ac:chgData name="abcdee12@nate.com" userId="47ceb4100fd426b8" providerId="LiveId" clId="{68E7E1A0-9E63-44E7-B1A3-C28E635A0F59}" dt="2021-10-16T12:54:42.930" v="29339"/>
          <ac:cxnSpMkLst>
            <pc:docMk/>
            <pc:sldMk cId="3814901779" sldId="307"/>
            <ac:cxnSpMk id="125" creationId="{74FE23CF-DCCC-46EE-8A71-0EF562539197}"/>
          </ac:cxnSpMkLst>
        </pc:cxnChg>
        <pc:cxnChg chg="mod">
          <ac:chgData name="abcdee12@nate.com" userId="47ceb4100fd426b8" providerId="LiveId" clId="{68E7E1A0-9E63-44E7-B1A3-C28E635A0F59}" dt="2021-10-16T12:54:42.930" v="29339"/>
          <ac:cxnSpMkLst>
            <pc:docMk/>
            <pc:sldMk cId="3814901779" sldId="307"/>
            <ac:cxnSpMk id="126" creationId="{40F6E922-A912-4886-9207-EB127C58978A}"/>
          </ac:cxnSpMkLst>
        </pc:cxnChg>
        <pc:cxnChg chg="mod">
          <ac:chgData name="abcdee12@nate.com" userId="47ceb4100fd426b8" providerId="LiveId" clId="{68E7E1A0-9E63-44E7-B1A3-C28E635A0F59}" dt="2021-10-16T12:54:42.930" v="29339"/>
          <ac:cxnSpMkLst>
            <pc:docMk/>
            <pc:sldMk cId="3814901779" sldId="307"/>
            <ac:cxnSpMk id="127" creationId="{FA383E87-1F93-46A3-A22A-41296AE58276}"/>
          </ac:cxnSpMkLst>
        </pc:cxnChg>
        <pc:cxnChg chg="add mod">
          <ac:chgData name="abcdee12@nate.com" userId="47ceb4100fd426b8" providerId="LiveId" clId="{68E7E1A0-9E63-44E7-B1A3-C28E635A0F59}" dt="2021-10-16T12:55:41.020" v="29394" actId="1076"/>
          <ac:cxnSpMkLst>
            <pc:docMk/>
            <pc:sldMk cId="3814901779" sldId="307"/>
            <ac:cxnSpMk id="128" creationId="{B5E1AD6F-47B1-478D-B83A-AA436B846098}"/>
          </ac:cxnSpMkLst>
        </pc:cxnChg>
        <pc:cxnChg chg="add del mod">
          <ac:chgData name="abcdee12@nate.com" userId="47ceb4100fd426b8" providerId="LiveId" clId="{68E7E1A0-9E63-44E7-B1A3-C28E635A0F59}" dt="2021-10-16T12:57:17.916" v="29535" actId="478"/>
          <ac:cxnSpMkLst>
            <pc:docMk/>
            <pc:sldMk cId="3814901779" sldId="307"/>
            <ac:cxnSpMk id="131" creationId="{E821EB38-E5EA-4F44-8664-66F5914C0544}"/>
          </ac:cxnSpMkLst>
        </pc:cxnChg>
        <pc:cxnChg chg="add mod">
          <ac:chgData name="abcdee12@nate.com" userId="47ceb4100fd426b8" providerId="LiveId" clId="{68E7E1A0-9E63-44E7-B1A3-C28E635A0F59}" dt="2021-10-16T12:57:22.200" v="29537" actId="1076"/>
          <ac:cxnSpMkLst>
            <pc:docMk/>
            <pc:sldMk cId="3814901779" sldId="307"/>
            <ac:cxnSpMk id="132" creationId="{CF981683-29DD-49E8-A3A6-473D0037B60E}"/>
          </ac:cxnSpMkLst>
        </pc:cxnChg>
      </pc:sldChg>
      <pc:sldChg chg="addSp delSp modSp add mod">
        <pc:chgData name="abcdee12@nate.com" userId="47ceb4100fd426b8" providerId="LiveId" clId="{68E7E1A0-9E63-44E7-B1A3-C28E635A0F59}" dt="2021-10-16T12:36:28.028" v="28357" actId="1076"/>
        <pc:sldMkLst>
          <pc:docMk/>
          <pc:sldMk cId="1731392101" sldId="308"/>
        </pc:sldMkLst>
        <pc:spChg chg="mod">
          <ac:chgData name="abcdee12@nate.com" userId="47ceb4100fd426b8" providerId="LiveId" clId="{68E7E1A0-9E63-44E7-B1A3-C28E635A0F59}" dt="2021-10-16T12:36:20.459" v="28356" actId="20577"/>
          <ac:spMkLst>
            <pc:docMk/>
            <pc:sldMk cId="1731392101" sldId="308"/>
            <ac:spMk id="19" creationId="{00000000-0000-0000-0000-000000000000}"/>
          </ac:spMkLst>
        </pc:spChg>
        <pc:spChg chg="mod">
          <ac:chgData name="abcdee12@nate.com" userId="47ceb4100fd426b8" providerId="LiveId" clId="{68E7E1A0-9E63-44E7-B1A3-C28E635A0F59}" dt="2021-10-16T12:33:27.111" v="28259" actId="20577"/>
          <ac:spMkLst>
            <pc:docMk/>
            <pc:sldMk cId="1731392101" sldId="308"/>
            <ac:spMk id="21" creationId="{A3553351-2918-4ABF-9DAB-6A1A611BC086}"/>
          </ac:spMkLst>
        </pc:spChg>
        <pc:spChg chg="mod">
          <ac:chgData name="abcdee12@nate.com" userId="47ceb4100fd426b8" providerId="LiveId" clId="{68E7E1A0-9E63-44E7-B1A3-C28E635A0F59}" dt="2021-10-16T12:33:34.424" v="28285"/>
          <ac:spMkLst>
            <pc:docMk/>
            <pc:sldMk cId="1731392101" sldId="308"/>
            <ac:spMk id="25" creationId="{6A23A38C-FB42-4AF9-BAF9-108F18362CAE}"/>
          </ac:spMkLst>
        </pc:spChg>
        <pc:spChg chg="mod ord">
          <ac:chgData name="abcdee12@nate.com" userId="47ceb4100fd426b8" providerId="LiveId" clId="{68E7E1A0-9E63-44E7-B1A3-C28E635A0F59}" dt="2021-10-16T12:36:10.074" v="28353" actId="166"/>
          <ac:spMkLst>
            <pc:docMk/>
            <pc:sldMk cId="1731392101" sldId="308"/>
            <ac:spMk id="26" creationId="{0A724B3B-2ADE-4A7F-B4A3-F492B8BBB0D2}"/>
          </ac:spMkLst>
        </pc:spChg>
        <pc:spChg chg="mod ord">
          <ac:chgData name="abcdee12@nate.com" userId="47ceb4100fd426b8" providerId="LiveId" clId="{68E7E1A0-9E63-44E7-B1A3-C28E635A0F59}" dt="2021-10-16T12:36:13.546" v="28354" actId="166"/>
          <ac:spMkLst>
            <pc:docMk/>
            <pc:sldMk cId="1731392101" sldId="308"/>
            <ac:spMk id="27" creationId="{A2AA8493-ECE7-4FEA-916C-B8522C88B1F9}"/>
          </ac:spMkLst>
        </pc:spChg>
        <pc:picChg chg="del">
          <ac:chgData name="abcdee12@nate.com" userId="47ceb4100fd426b8" providerId="LiveId" clId="{68E7E1A0-9E63-44E7-B1A3-C28E635A0F59}" dt="2021-10-16T12:33:15.485" v="28235" actId="478"/>
          <ac:picMkLst>
            <pc:docMk/>
            <pc:sldMk cId="1731392101" sldId="308"/>
            <ac:picMk id="3" creationId="{A51AAB78-957A-4DFD-A43F-58239E0D1B36}"/>
          </ac:picMkLst>
        </pc:picChg>
        <pc:picChg chg="del">
          <ac:chgData name="abcdee12@nate.com" userId="47ceb4100fd426b8" providerId="LiveId" clId="{68E7E1A0-9E63-44E7-B1A3-C28E635A0F59}" dt="2021-10-16T12:33:15.485" v="28235" actId="478"/>
          <ac:picMkLst>
            <pc:docMk/>
            <pc:sldMk cId="1731392101" sldId="308"/>
            <ac:picMk id="4" creationId="{F29C11EE-E0EB-4ABB-81BD-FBF6AEBED2CE}"/>
          </ac:picMkLst>
        </pc:picChg>
        <pc:picChg chg="add mod">
          <ac:chgData name="abcdee12@nate.com" userId="47ceb4100fd426b8" providerId="LiveId" clId="{68E7E1A0-9E63-44E7-B1A3-C28E635A0F59}" dt="2021-10-16T12:35:57.166" v="28350" actId="1076"/>
          <ac:picMkLst>
            <pc:docMk/>
            <pc:sldMk cId="1731392101" sldId="308"/>
            <ac:picMk id="5" creationId="{25FE4B0E-C341-494B-A160-D95282F1622B}"/>
          </ac:picMkLst>
        </pc:picChg>
        <pc:picChg chg="del">
          <ac:chgData name="abcdee12@nate.com" userId="47ceb4100fd426b8" providerId="LiveId" clId="{68E7E1A0-9E63-44E7-B1A3-C28E635A0F59}" dt="2021-10-16T12:33:15.485" v="28235" actId="478"/>
          <ac:picMkLst>
            <pc:docMk/>
            <pc:sldMk cId="1731392101" sldId="308"/>
            <ac:picMk id="7" creationId="{0F9E5448-A21C-4FDB-B4F1-61E202B5512C}"/>
          </ac:picMkLst>
        </pc:picChg>
        <pc:picChg chg="add mod">
          <ac:chgData name="abcdee12@nate.com" userId="47ceb4100fd426b8" providerId="LiveId" clId="{68E7E1A0-9E63-44E7-B1A3-C28E635A0F59}" dt="2021-10-16T12:36:04.245" v="28352" actId="1076"/>
          <ac:picMkLst>
            <pc:docMk/>
            <pc:sldMk cId="1731392101" sldId="308"/>
            <ac:picMk id="9" creationId="{2AC8686E-4E9F-46B1-9567-0D8C7456137A}"/>
          </ac:picMkLst>
        </pc:picChg>
        <pc:picChg chg="del">
          <ac:chgData name="abcdee12@nate.com" userId="47ceb4100fd426b8" providerId="LiveId" clId="{68E7E1A0-9E63-44E7-B1A3-C28E635A0F59}" dt="2021-10-16T12:33:15.485" v="28235" actId="478"/>
          <ac:picMkLst>
            <pc:docMk/>
            <pc:sldMk cId="1731392101" sldId="308"/>
            <ac:picMk id="10" creationId="{AAD852FE-A65B-455E-A1C5-24FFEB34C75A}"/>
          </ac:picMkLst>
        </pc:picChg>
        <pc:picChg chg="add mod">
          <ac:chgData name="abcdee12@nate.com" userId="47ceb4100fd426b8" providerId="LiveId" clId="{68E7E1A0-9E63-44E7-B1A3-C28E635A0F59}" dt="2021-10-16T12:36:28.028" v="28357" actId="1076"/>
          <ac:picMkLst>
            <pc:docMk/>
            <pc:sldMk cId="1731392101" sldId="308"/>
            <ac:picMk id="12" creationId="{35A10BDD-E052-4A16-859A-B7B2AD46430B}"/>
          </ac:picMkLst>
        </pc:picChg>
        <pc:picChg chg="add mod">
          <ac:chgData name="abcdee12@nate.com" userId="47ceb4100fd426b8" providerId="LiveId" clId="{68E7E1A0-9E63-44E7-B1A3-C28E635A0F59}" dt="2021-10-16T12:36:00.878" v="28351" actId="1076"/>
          <ac:picMkLst>
            <pc:docMk/>
            <pc:sldMk cId="1731392101" sldId="308"/>
            <ac:picMk id="14" creationId="{12F231DB-E7FE-4950-B147-7D03B8A32562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2021-10-16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4856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2021-10-16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43126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2021-10-16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53876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2021-10-16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83032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2021-10-16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06793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2021-10-16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30765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2021-10-16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80255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2021-10-16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21921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2021-10-16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50552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2021-10-16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11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2021-10-16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66139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2021-10-16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82886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eoyeonkimm" TargetMode="Externa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5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각 삼각형 4"/>
          <p:cNvSpPr/>
          <p:nvPr/>
        </p:nvSpPr>
        <p:spPr>
          <a:xfrm>
            <a:off x="0" y="714375"/>
            <a:ext cx="9512303" cy="6143625"/>
          </a:xfrm>
          <a:prstGeom prst="rtTriangle">
            <a:avLst/>
          </a:prstGeom>
          <a:solidFill>
            <a:srgbClr val="E1DA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각 삼각형 5"/>
          <p:cNvSpPr/>
          <p:nvPr/>
        </p:nvSpPr>
        <p:spPr>
          <a:xfrm rot="16200000">
            <a:off x="9609139" y="4275138"/>
            <a:ext cx="2486025" cy="2679697"/>
          </a:xfrm>
          <a:prstGeom prst="rtTriangle">
            <a:avLst/>
          </a:prstGeom>
          <a:solidFill>
            <a:srgbClr val="6469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각 삼각형 7"/>
          <p:cNvSpPr/>
          <p:nvPr/>
        </p:nvSpPr>
        <p:spPr>
          <a:xfrm rot="5400000">
            <a:off x="28984" y="-28984"/>
            <a:ext cx="2161357" cy="2219324"/>
          </a:xfrm>
          <a:prstGeom prst="rtTriangle">
            <a:avLst/>
          </a:prstGeom>
          <a:solidFill>
            <a:srgbClr val="B8B3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직각 삼각형 8"/>
          <p:cNvSpPr/>
          <p:nvPr/>
        </p:nvSpPr>
        <p:spPr>
          <a:xfrm rot="5400000">
            <a:off x="18137" y="-18139"/>
            <a:ext cx="1352555" cy="1388830"/>
          </a:xfrm>
          <a:prstGeom prst="rtTriangle">
            <a:avLst/>
          </a:prstGeom>
          <a:solidFill>
            <a:srgbClr val="BFBF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4857749" y="1575093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 latinLnBrk="0">
              <a:lnSpc>
                <a:spcPct val="150000"/>
              </a:lnSpc>
              <a:defRPr/>
            </a:pPr>
            <a:r>
              <a:rPr lang="en-US" altLang="ko-KR" sz="48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Spring Framework</a:t>
            </a:r>
          </a:p>
          <a:p>
            <a:pPr algn="r" latinLnBrk="0">
              <a:lnSpc>
                <a:spcPct val="150000"/>
              </a:lnSpc>
              <a:defRPr/>
            </a:pPr>
            <a:r>
              <a:rPr lang="en-US" altLang="ko-KR" sz="120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DOSEO : </a:t>
            </a:r>
            <a:r>
              <a:rPr lang="ko-KR" altLang="en-US" sz="120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외국인을 위한 병원 예약 시스템</a:t>
            </a:r>
            <a:endParaRPr lang="ko-KR" altLang="en-US" sz="72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9480551" y="3327693"/>
            <a:ext cx="0" cy="864000"/>
          </a:xfrm>
          <a:prstGeom prst="line">
            <a:avLst/>
          </a:prstGeom>
          <a:ln>
            <a:solidFill>
              <a:srgbClr val="64696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9493249" y="666354"/>
            <a:ext cx="0" cy="864000"/>
          </a:xfrm>
          <a:prstGeom prst="line">
            <a:avLst/>
          </a:prstGeom>
          <a:ln>
            <a:solidFill>
              <a:srgbClr val="64696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377541" y="6061160"/>
            <a:ext cx="4748288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김서연 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KIM SEOYEON 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hlinkClick r:id="rId2"/>
              </a:rPr>
              <a:t>https://github.com/seoyeonkimm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김도희 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KIM DOHEE 	https://github.com/12oonee13</a:t>
            </a:r>
          </a:p>
        </p:txBody>
      </p:sp>
    </p:spTree>
    <p:extLst>
      <p:ext uri="{BB962C8B-B14F-4D97-AF65-F5344CB8AC3E}">
        <p14:creationId xmlns:p14="http://schemas.microsoft.com/office/powerpoint/2010/main" val="3867712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자유형 16"/>
          <p:cNvSpPr/>
          <p:nvPr/>
        </p:nvSpPr>
        <p:spPr>
          <a:xfrm flipH="1">
            <a:off x="4694623" y="2324101"/>
            <a:ext cx="7497377" cy="4533901"/>
          </a:xfrm>
          <a:custGeom>
            <a:avLst/>
            <a:gdLst>
              <a:gd name="connsiteX0" fmla="*/ 2647159 w 7497377"/>
              <a:gd name="connsiteY0" fmla="*/ 0 h 4533901"/>
              <a:gd name="connsiteX1" fmla="*/ 1857791 w 7497377"/>
              <a:gd name="connsiteY1" fmla="*/ 0 h 4533901"/>
              <a:gd name="connsiteX2" fmla="*/ 0 w 7497377"/>
              <a:gd name="connsiteY2" fmla="*/ 1857791 h 4533901"/>
              <a:gd name="connsiteX3" fmla="*/ 0 w 7497377"/>
              <a:gd name="connsiteY3" fmla="*/ 4533901 h 4533901"/>
              <a:gd name="connsiteX4" fmla="*/ 7497377 w 7497377"/>
              <a:gd name="connsiteY4" fmla="*/ 4533901 h 4533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97377" h="4533901">
                <a:moveTo>
                  <a:pt x="2647159" y="0"/>
                </a:moveTo>
                <a:lnTo>
                  <a:pt x="1857791" y="0"/>
                </a:lnTo>
                <a:lnTo>
                  <a:pt x="0" y="1857791"/>
                </a:lnTo>
                <a:lnTo>
                  <a:pt x="0" y="4533901"/>
                </a:lnTo>
                <a:lnTo>
                  <a:pt x="7497377" y="4533901"/>
                </a:lnTo>
                <a:close/>
              </a:path>
            </a:pathLst>
          </a:custGeom>
          <a:solidFill>
            <a:srgbClr val="E1DA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각 삼각형 7"/>
          <p:cNvSpPr/>
          <p:nvPr/>
        </p:nvSpPr>
        <p:spPr>
          <a:xfrm rot="5400000">
            <a:off x="61310" y="-61310"/>
            <a:ext cx="4572003" cy="4694623"/>
          </a:xfrm>
          <a:prstGeom prst="rtTriangle">
            <a:avLst/>
          </a:prstGeom>
          <a:solidFill>
            <a:srgbClr val="D2D2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497149A-1F82-4856-832F-870B71072F65}"/>
              </a:ext>
            </a:extLst>
          </p:cNvPr>
          <p:cNvSpPr/>
          <p:nvPr/>
        </p:nvSpPr>
        <p:spPr>
          <a:xfrm>
            <a:off x="272069" y="1002587"/>
            <a:ext cx="11633200" cy="5616575"/>
          </a:xfrm>
          <a:prstGeom prst="rect">
            <a:avLst/>
          </a:prstGeom>
          <a:solidFill>
            <a:schemeClr val="bg1"/>
          </a:solidFill>
          <a:ln>
            <a:solidFill>
              <a:srgbClr val="6469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977002" y="113821"/>
            <a:ext cx="6096000" cy="76944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latinLnBrk="0">
              <a:defRPr/>
            </a:pPr>
            <a:r>
              <a:rPr lang="en-US" altLang="ko-KR" sz="28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03 UI </a:t>
            </a:r>
            <a:r>
              <a:rPr lang="ko-KR" altLang="en-US" sz="28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설계</a:t>
            </a:r>
            <a:endParaRPr lang="en-US" altLang="ko-KR" sz="2800" b="1" i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 latinLnBrk="0">
              <a:defRPr/>
            </a:pPr>
            <a:r>
              <a:rPr lang="en-US" altLang="ko-KR" sz="160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03.1 </a:t>
            </a:r>
            <a:r>
              <a:rPr lang="ko-KR" altLang="en-US" sz="160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사용자 화면 구성</a:t>
            </a:r>
            <a:r>
              <a:rPr lang="en-US" altLang="ko-KR" sz="160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(</a:t>
            </a:r>
            <a:r>
              <a:rPr lang="ko-KR" altLang="en-US" sz="160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일반회원</a:t>
            </a:r>
            <a:r>
              <a:rPr lang="en-US" altLang="ko-KR" sz="160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)</a:t>
            </a:r>
            <a:endParaRPr lang="ko-KR" altLang="en-US" sz="16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77" name="직사각형 76"/>
          <p:cNvSpPr/>
          <p:nvPr/>
        </p:nvSpPr>
        <p:spPr>
          <a:xfrm>
            <a:off x="4675930" y="1636015"/>
            <a:ext cx="184731" cy="454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endParaRPr lang="en-US" altLang="ko-KR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85" name="직사각형 84"/>
          <p:cNvSpPr/>
          <p:nvPr/>
        </p:nvSpPr>
        <p:spPr>
          <a:xfrm>
            <a:off x="8338332" y="1636015"/>
            <a:ext cx="184731" cy="454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endParaRPr lang="en-US" altLang="ko-KR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3553351-2918-4ABF-9DAB-6A1A611BC086}"/>
              </a:ext>
            </a:extLst>
          </p:cNvPr>
          <p:cNvSpPr/>
          <p:nvPr/>
        </p:nvSpPr>
        <p:spPr>
          <a:xfrm>
            <a:off x="852354" y="4957427"/>
            <a:ext cx="2989921" cy="4140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지역</a:t>
            </a:r>
            <a:r>
              <a:rPr lang="en-US" altLang="ko-KR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, </a:t>
            </a:r>
            <a:r>
              <a:rPr lang="ko-KR" altLang="en-US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언어 선택하여 약국 검색</a:t>
            </a:r>
            <a:endParaRPr lang="en-US" altLang="ko-KR" sz="16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79BC52B-2263-447E-9D13-79E65DC96F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993" y="2350083"/>
            <a:ext cx="3553874" cy="248801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72E1D5D-C58F-48BB-B2A2-B34DCB0D47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6403" y="2350083"/>
            <a:ext cx="3871177" cy="2585273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D64F71BD-910A-42E9-9AC7-2B9AC85E98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9115" y="2312582"/>
            <a:ext cx="3397963" cy="2628000"/>
          </a:xfrm>
          <a:prstGeom prst="rect">
            <a:avLst/>
          </a:prstGeom>
          <a:effectLst>
            <a:softEdge rad="0"/>
          </a:effectLst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73074290-767F-468D-9F0D-9916F042C75B}"/>
              </a:ext>
            </a:extLst>
          </p:cNvPr>
          <p:cNvSpPr/>
          <p:nvPr/>
        </p:nvSpPr>
        <p:spPr>
          <a:xfrm>
            <a:off x="4995533" y="4957427"/>
            <a:ext cx="2452916" cy="4140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지역 선택하여 약국 검색</a:t>
            </a:r>
            <a:endParaRPr lang="en-US" altLang="ko-KR" sz="16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76841F4-CA47-4CE5-B719-527ADFDF307D}"/>
              </a:ext>
            </a:extLst>
          </p:cNvPr>
          <p:cNvSpPr/>
          <p:nvPr/>
        </p:nvSpPr>
        <p:spPr>
          <a:xfrm>
            <a:off x="8958866" y="4952101"/>
            <a:ext cx="2308645" cy="4140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로그아웃시 </a:t>
            </a:r>
            <a:r>
              <a:rPr lang="ko-KR" altLang="en-US" sz="1600" b="1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메인페이지</a:t>
            </a:r>
            <a:endParaRPr lang="en-US" altLang="ko-KR" sz="16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81782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자유형 16"/>
          <p:cNvSpPr/>
          <p:nvPr/>
        </p:nvSpPr>
        <p:spPr>
          <a:xfrm flipH="1">
            <a:off x="4694623" y="2324101"/>
            <a:ext cx="7497377" cy="4533901"/>
          </a:xfrm>
          <a:custGeom>
            <a:avLst/>
            <a:gdLst>
              <a:gd name="connsiteX0" fmla="*/ 2647159 w 7497377"/>
              <a:gd name="connsiteY0" fmla="*/ 0 h 4533901"/>
              <a:gd name="connsiteX1" fmla="*/ 1857791 w 7497377"/>
              <a:gd name="connsiteY1" fmla="*/ 0 h 4533901"/>
              <a:gd name="connsiteX2" fmla="*/ 0 w 7497377"/>
              <a:gd name="connsiteY2" fmla="*/ 1857791 h 4533901"/>
              <a:gd name="connsiteX3" fmla="*/ 0 w 7497377"/>
              <a:gd name="connsiteY3" fmla="*/ 4533901 h 4533901"/>
              <a:gd name="connsiteX4" fmla="*/ 7497377 w 7497377"/>
              <a:gd name="connsiteY4" fmla="*/ 4533901 h 4533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97377" h="4533901">
                <a:moveTo>
                  <a:pt x="2647159" y="0"/>
                </a:moveTo>
                <a:lnTo>
                  <a:pt x="1857791" y="0"/>
                </a:lnTo>
                <a:lnTo>
                  <a:pt x="0" y="1857791"/>
                </a:lnTo>
                <a:lnTo>
                  <a:pt x="0" y="4533901"/>
                </a:lnTo>
                <a:lnTo>
                  <a:pt x="7497377" y="4533901"/>
                </a:lnTo>
                <a:close/>
              </a:path>
            </a:pathLst>
          </a:custGeom>
          <a:solidFill>
            <a:srgbClr val="E1DA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각 삼각형 7"/>
          <p:cNvSpPr/>
          <p:nvPr/>
        </p:nvSpPr>
        <p:spPr>
          <a:xfrm rot="5400000">
            <a:off x="61310" y="-61310"/>
            <a:ext cx="4572003" cy="4694623"/>
          </a:xfrm>
          <a:prstGeom prst="rtTriangle">
            <a:avLst/>
          </a:prstGeom>
          <a:solidFill>
            <a:srgbClr val="D2D2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497149A-1F82-4856-832F-870B71072F65}"/>
              </a:ext>
            </a:extLst>
          </p:cNvPr>
          <p:cNvSpPr/>
          <p:nvPr/>
        </p:nvSpPr>
        <p:spPr>
          <a:xfrm>
            <a:off x="272069" y="1002587"/>
            <a:ext cx="11633200" cy="5616575"/>
          </a:xfrm>
          <a:prstGeom prst="rect">
            <a:avLst/>
          </a:prstGeom>
          <a:solidFill>
            <a:schemeClr val="bg1"/>
          </a:solidFill>
          <a:ln>
            <a:solidFill>
              <a:srgbClr val="6469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977002" y="113821"/>
            <a:ext cx="6096000" cy="76944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latinLnBrk="0">
              <a:defRPr/>
            </a:pPr>
            <a:r>
              <a:rPr lang="en-US" altLang="ko-KR" sz="28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03 UI </a:t>
            </a:r>
            <a:r>
              <a:rPr lang="ko-KR" altLang="en-US" sz="28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설계</a:t>
            </a:r>
            <a:endParaRPr lang="en-US" altLang="ko-KR" sz="2800" b="1" i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 latinLnBrk="0">
              <a:defRPr/>
            </a:pPr>
            <a:r>
              <a:rPr lang="en-US" altLang="ko-KR" sz="160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03.2 </a:t>
            </a:r>
            <a:r>
              <a:rPr lang="ko-KR" altLang="en-US" sz="160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사용자 화면 구성</a:t>
            </a:r>
            <a:r>
              <a:rPr lang="en-US" altLang="ko-KR" sz="160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(</a:t>
            </a:r>
            <a:r>
              <a:rPr lang="ko-KR" altLang="en-US" sz="160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의사 회원</a:t>
            </a:r>
            <a:r>
              <a:rPr lang="en-US" altLang="ko-KR" sz="160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)</a:t>
            </a:r>
            <a:endParaRPr lang="ko-KR" altLang="en-US" sz="16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77" name="직사각형 76"/>
          <p:cNvSpPr/>
          <p:nvPr/>
        </p:nvSpPr>
        <p:spPr>
          <a:xfrm>
            <a:off x="4675930" y="1636015"/>
            <a:ext cx="184731" cy="454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endParaRPr lang="en-US" altLang="ko-KR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85" name="직사각형 84"/>
          <p:cNvSpPr/>
          <p:nvPr/>
        </p:nvSpPr>
        <p:spPr>
          <a:xfrm>
            <a:off x="8338332" y="1636015"/>
            <a:ext cx="184731" cy="454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endParaRPr lang="en-US" altLang="ko-KR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29C11EE-E0EB-4ABB-81BD-FBF6AEBED2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5396" y="1080451"/>
            <a:ext cx="4213800" cy="2592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F9E5448-A21C-4FDB-B4F1-61E202B551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1543" y="1080451"/>
            <a:ext cx="4449992" cy="2592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AD852FE-A65B-455E-A1C5-24FFEB34C75A}"/>
              </a:ext>
            </a:extLst>
          </p:cNvPr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435396" y="3849806"/>
            <a:ext cx="4528800" cy="2592000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A3553351-2918-4ABF-9DAB-6A1A611BC086}"/>
              </a:ext>
            </a:extLst>
          </p:cNvPr>
          <p:cNvSpPr/>
          <p:nvPr/>
        </p:nvSpPr>
        <p:spPr>
          <a:xfrm>
            <a:off x="2650247" y="3492221"/>
            <a:ext cx="2323072" cy="4140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의사 </a:t>
            </a:r>
            <a:r>
              <a:rPr lang="ko-KR" altLang="en-US" sz="1600" b="1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메인페이지</a:t>
            </a:r>
            <a:r>
              <a:rPr lang="ko-KR" altLang="en-US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r>
              <a:rPr lang="en-US" altLang="ko-KR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(</a:t>
            </a:r>
            <a:r>
              <a:rPr lang="ko-KR" altLang="en-US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통계</a:t>
            </a:r>
            <a:r>
              <a:rPr lang="en-US" altLang="ko-KR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)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A23A38C-FB42-4AF9-BAF9-108F18362CAE}"/>
              </a:ext>
            </a:extLst>
          </p:cNvPr>
          <p:cNvSpPr/>
          <p:nvPr/>
        </p:nvSpPr>
        <p:spPr>
          <a:xfrm>
            <a:off x="8137970" y="3526793"/>
            <a:ext cx="1077539" cy="4140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정보 수정</a:t>
            </a:r>
            <a:endParaRPr lang="en-US" altLang="ko-KR" sz="16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51AAB78-957A-4DFD-A43F-58239E0D1B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0741" y="3849806"/>
            <a:ext cx="4528800" cy="2592001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0A724B3B-2ADE-4A7F-B4A3-F492B8BBB0D2}"/>
              </a:ext>
            </a:extLst>
          </p:cNvPr>
          <p:cNvSpPr/>
          <p:nvPr/>
        </p:nvSpPr>
        <p:spPr>
          <a:xfrm>
            <a:off x="8338333" y="6132309"/>
            <a:ext cx="1077539" cy="4140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예약 내역</a:t>
            </a:r>
            <a:endParaRPr lang="en-US" altLang="ko-KR" sz="16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2AA8493-ECE7-4FEA-916C-B8522C88B1F9}"/>
              </a:ext>
            </a:extLst>
          </p:cNvPr>
          <p:cNvSpPr/>
          <p:nvPr/>
        </p:nvSpPr>
        <p:spPr>
          <a:xfrm>
            <a:off x="3177646" y="6151436"/>
            <a:ext cx="1282722" cy="4140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스케줄 관리</a:t>
            </a:r>
            <a:endParaRPr lang="en-US" altLang="ko-KR" sz="16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85962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자유형 16"/>
          <p:cNvSpPr/>
          <p:nvPr/>
        </p:nvSpPr>
        <p:spPr>
          <a:xfrm flipH="1">
            <a:off x="4694623" y="2324101"/>
            <a:ext cx="7497377" cy="4533901"/>
          </a:xfrm>
          <a:custGeom>
            <a:avLst/>
            <a:gdLst>
              <a:gd name="connsiteX0" fmla="*/ 2647159 w 7497377"/>
              <a:gd name="connsiteY0" fmla="*/ 0 h 4533901"/>
              <a:gd name="connsiteX1" fmla="*/ 1857791 w 7497377"/>
              <a:gd name="connsiteY1" fmla="*/ 0 h 4533901"/>
              <a:gd name="connsiteX2" fmla="*/ 0 w 7497377"/>
              <a:gd name="connsiteY2" fmla="*/ 1857791 h 4533901"/>
              <a:gd name="connsiteX3" fmla="*/ 0 w 7497377"/>
              <a:gd name="connsiteY3" fmla="*/ 4533901 h 4533901"/>
              <a:gd name="connsiteX4" fmla="*/ 7497377 w 7497377"/>
              <a:gd name="connsiteY4" fmla="*/ 4533901 h 4533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97377" h="4533901">
                <a:moveTo>
                  <a:pt x="2647159" y="0"/>
                </a:moveTo>
                <a:lnTo>
                  <a:pt x="1857791" y="0"/>
                </a:lnTo>
                <a:lnTo>
                  <a:pt x="0" y="1857791"/>
                </a:lnTo>
                <a:lnTo>
                  <a:pt x="0" y="4533901"/>
                </a:lnTo>
                <a:lnTo>
                  <a:pt x="7497377" y="4533901"/>
                </a:lnTo>
                <a:close/>
              </a:path>
            </a:pathLst>
          </a:custGeom>
          <a:solidFill>
            <a:srgbClr val="E1DA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각 삼각형 7"/>
          <p:cNvSpPr/>
          <p:nvPr/>
        </p:nvSpPr>
        <p:spPr>
          <a:xfrm rot="5400000">
            <a:off x="61310" y="-61310"/>
            <a:ext cx="4572003" cy="4694623"/>
          </a:xfrm>
          <a:prstGeom prst="rtTriangle">
            <a:avLst/>
          </a:prstGeom>
          <a:solidFill>
            <a:srgbClr val="D2D2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497149A-1F82-4856-832F-870B71072F65}"/>
              </a:ext>
            </a:extLst>
          </p:cNvPr>
          <p:cNvSpPr/>
          <p:nvPr/>
        </p:nvSpPr>
        <p:spPr>
          <a:xfrm>
            <a:off x="272069" y="1002587"/>
            <a:ext cx="11633200" cy="5616575"/>
          </a:xfrm>
          <a:prstGeom prst="rect">
            <a:avLst/>
          </a:prstGeom>
          <a:solidFill>
            <a:schemeClr val="bg1"/>
          </a:solidFill>
          <a:ln>
            <a:solidFill>
              <a:srgbClr val="6469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977002" y="113821"/>
            <a:ext cx="6096000" cy="76944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latinLnBrk="0">
              <a:defRPr/>
            </a:pPr>
            <a:r>
              <a:rPr lang="en-US" altLang="ko-KR" sz="28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03 UI </a:t>
            </a:r>
            <a:r>
              <a:rPr lang="ko-KR" altLang="en-US" sz="28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설계</a:t>
            </a:r>
            <a:endParaRPr lang="en-US" altLang="ko-KR" sz="2800" b="1" i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 latinLnBrk="0">
              <a:defRPr/>
            </a:pPr>
            <a:r>
              <a:rPr lang="en-US" altLang="ko-KR" sz="160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03.3 </a:t>
            </a:r>
            <a:r>
              <a:rPr lang="ko-KR" altLang="en-US" sz="160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사용자 화면 구성</a:t>
            </a:r>
            <a:r>
              <a:rPr lang="en-US" altLang="ko-KR" sz="160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(</a:t>
            </a:r>
            <a:r>
              <a:rPr lang="ko-KR" altLang="en-US" sz="160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기업 회원</a:t>
            </a:r>
            <a:r>
              <a:rPr lang="en-US" altLang="ko-KR" sz="160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)</a:t>
            </a:r>
            <a:endParaRPr lang="ko-KR" altLang="en-US" sz="16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77" name="직사각형 76"/>
          <p:cNvSpPr/>
          <p:nvPr/>
        </p:nvSpPr>
        <p:spPr>
          <a:xfrm>
            <a:off x="4675930" y="1636015"/>
            <a:ext cx="184731" cy="454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endParaRPr lang="en-US" altLang="ko-KR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85" name="직사각형 84"/>
          <p:cNvSpPr/>
          <p:nvPr/>
        </p:nvSpPr>
        <p:spPr>
          <a:xfrm>
            <a:off x="8338332" y="1636015"/>
            <a:ext cx="184731" cy="454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endParaRPr lang="en-US" altLang="ko-KR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3553351-2918-4ABF-9DAB-6A1A611BC086}"/>
              </a:ext>
            </a:extLst>
          </p:cNvPr>
          <p:cNvSpPr/>
          <p:nvPr/>
        </p:nvSpPr>
        <p:spPr>
          <a:xfrm>
            <a:off x="2965237" y="3492221"/>
            <a:ext cx="1693091" cy="4140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병원 </a:t>
            </a:r>
            <a:r>
              <a:rPr lang="ko-KR" altLang="en-US" sz="1600" b="1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메인페이지</a:t>
            </a:r>
            <a:endParaRPr lang="en-US" altLang="ko-KR" sz="16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A23A38C-FB42-4AF9-BAF9-108F18362CAE}"/>
              </a:ext>
            </a:extLst>
          </p:cNvPr>
          <p:cNvSpPr/>
          <p:nvPr/>
        </p:nvSpPr>
        <p:spPr>
          <a:xfrm>
            <a:off x="7887902" y="3526793"/>
            <a:ext cx="1577676" cy="4140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의사 추가</a:t>
            </a:r>
            <a:r>
              <a:rPr lang="en-US" altLang="ko-KR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/</a:t>
            </a:r>
            <a:r>
              <a:rPr lang="ko-KR" altLang="en-US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제거</a:t>
            </a:r>
            <a:endParaRPr lang="en-US" altLang="ko-KR" sz="16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5FE4B0E-C341-494B-A160-D95282F162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1271" y="1099877"/>
            <a:ext cx="4369138" cy="244844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AC8686E-4E9F-46B1-9567-0D8C745613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0303" y="1110914"/>
            <a:ext cx="4369142" cy="245470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5A10BDD-E052-4A16-859A-B7B2AD4643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8673" y="3865771"/>
            <a:ext cx="4361736" cy="245764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12F231DB-E7FE-4950-B147-7D03B8A325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6343" y="3865771"/>
            <a:ext cx="4333440" cy="2457642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0A724B3B-2ADE-4A7F-B4A3-F492B8BBB0D2}"/>
              </a:ext>
            </a:extLst>
          </p:cNvPr>
          <p:cNvSpPr/>
          <p:nvPr/>
        </p:nvSpPr>
        <p:spPr>
          <a:xfrm>
            <a:off x="8338333" y="6132309"/>
            <a:ext cx="1077539" cy="4140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리뷰 상세</a:t>
            </a:r>
            <a:endParaRPr lang="en-US" altLang="ko-KR" sz="16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2AA8493-ECE7-4FEA-916C-B8522C88B1F9}"/>
              </a:ext>
            </a:extLst>
          </p:cNvPr>
          <p:cNvSpPr/>
          <p:nvPr/>
        </p:nvSpPr>
        <p:spPr>
          <a:xfrm>
            <a:off x="3280238" y="6151436"/>
            <a:ext cx="1077539" cy="4140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리뷰 목록</a:t>
            </a:r>
            <a:endParaRPr lang="en-US" altLang="ko-KR" sz="16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13921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자유형 16"/>
          <p:cNvSpPr/>
          <p:nvPr/>
        </p:nvSpPr>
        <p:spPr>
          <a:xfrm flipH="1">
            <a:off x="4694623" y="2324101"/>
            <a:ext cx="7497377" cy="4533901"/>
          </a:xfrm>
          <a:custGeom>
            <a:avLst/>
            <a:gdLst>
              <a:gd name="connsiteX0" fmla="*/ 2647159 w 7497377"/>
              <a:gd name="connsiteY0" fmla="*/ 0 h 4533901"/>
              <a:gd name="connsiteX1" fmla="*/ 1857791 w 7497377"/>
              <a:gd name="connsiteY1" fmla="*/ 0 h 4533901"/>
              <a:gd name="connsiteX2" fmla="*/ 0 w 7497377"/>
              <a:gd name="connsiteY2" fmla="*/ 1857791 h 4533901"/>
              <a:gd name="connsiteX3" fmla="*/ 0 w 7497377"/>
              <a:gd name="connsiteY3" fmla="*/ 4533901 h 4533901"/>
              <a:gd name="connsiteX4" fmla="*/ 7497377 w 7497377"/>
              <a:gd name="connsiteY4" fmla="*/ 4533901 h 4533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97377" h="4533901">
                <a:moveTo>
                  <a:pt x="2647159" y="0"/>
                </a:moveTo>
                <a:lnTo>
                  <a:pt x="1857791" y="0"/>
                </a:lnTo>
                <a:lnTo>
                  <a:pt x="0" y="1857791"/>
                </a:lnTo>
                <a:lnTo>
                  <a:pt x="0" y="4533901"/>
                </a:lnTo>
                <a:lnTo>
                  <a:pt x="7497377" y="4533901"/>
                </a:lnTo>
                <a:close/>
              </a:path>
            </a:pathLst>
          </a:custGeom>
          <a:solidFill>
            <a:srgbClr val="E1DA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각 삼각형 7"/>
          <p:cNvSpPr/>
          <p:nvPr/>
        </p:nvSpPr>
        <p:spPr>
          <a:xfrm rot="5400000">
            <a:off x="61310" y="-61310"/>
            <a:ext cx="4572003" cy="4694623"/>
          </a:xfrm>
          <a:prstGeom prst="rtTriangle">
            <a:avLst/>
          </a:prstGeom>
          <a:solidFill>
            <a:srgbClr val="D2D2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92100" y="1003299"/>
            <a:ext cx="11633200" cy="5616575"/>
          </a:xfrm>
          <a:prstGeom prst="rect">
            <a:avLst/>
          </a:prstGeom>
          <a:solidFill>
            <a:schemeClr val="bg1"/>
          </a:solidFill>
          <a:ln>
            <a:solidFill>
              <a:srgbClr val="6469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977002" y="113821"/>
            <a:ext cx="6096000" cy="76944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latinLnBrk="0">
              <a:defRPr/>
            </a:pPr>
            <a:r>
              <a:rPr lang="en-US" altLang="ko-KR" sz="28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04 DB </a:t>
            </a:r>
            <a:r>
              <a:rPr lang="ko-KR" altLang="en-US" sz="28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설계</a:t>
            </a:r>
            <a:endParaRPr lang="en-US" altLang="ko-KR" sz="2800" b="1" i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 latinLnBrk="0">
              <a:defRPr/>
            </a:pPr>
            <a:r>
              <a:rPr lang="en-US" altLang="ko-KR" sz="160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ERD</a:t>
            </a:r>
            <a:endParaRPr lang="ko-KR" altLang="en-US" sz="16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77" name="직사각형 76"/>
          <p:cNvSpPr/>
          <p:nvPr/>
        </p:nvSpPr>
        <p:spPr>
          <a:xfrm>
            <a:off x="4675930" y="1636015"/>
            <a:ext cx="184731" cy="454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endParaRPr lang="en-US" altLang="ko-KR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85" name="직사각형 84"/>
          <p:cNvSpPr/>
          <p:nvPr/>
        </p:nvSpPr>
        <p:spPr>
          <a:xfrm>
            <a:off x="8338332" y="1636015"/>
            <a:ext cx="184731" cy="454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endParaRPr lang="en-US" altLang="ko-KR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6290571-E045-4553-8DBE-2F678D59A8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1465" y="1060177"/>
            <a:ext cx="7588435" cy="5502818"/>
          </a:xfrm>
          <a:prstGeom prst="rect">
            <a:avLst/>
          </a:prstGeom>
        </p:spPr>
      </p:pic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338F32A8-2DCB-4BE7-A375-F31C4DD7B1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780405"/>
              </p:ext>
            </p:extLst>
          </p:nvPr>
        </p:nvGraphicFramePr>
        <p:xfrm>
          <a:off x="497401" y="1822957"/>
          <a:ext cx="3458581" cy="4664470"/>
        </p:xfrm>
        <a:graphic>
          <a:graphicData uri="http://schemas.openxmlformats.org/drawingml/2006/table">
            <a:tbl>
              <a:tblPr/>
              <a:tblGrid>
                <a:gridCol w="1601040">
                  <a:extLst>
                    <a:ext uri="{9D8B030D-6E8A-4147-A177-3AD203B41FA5}">
                      <a16:colId xmlns:a16="http://schemas.microsoft.com/office/drawing/2014/main" val="232015051"/>
                    </a:ext>
                  </a:extLst>
                </a:gridCol>
                <a:gridCol w="1857541">
                  <a:extLst>
                    <a:ext uri="{9D8B030D-6E8A-4147-A177-3AD203B41FA5}">
                      <a16:colId xmlns:a16="http://schemas.microsoft.com/office/drawing/2014/main" val="2686718200"/>
                    </a:ext>
                  </a:extLst>
                </a:gridCol>
              </a:tblGrid>
              <a:tr h="46644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dirty="0">
                          <a:effectLst/>
                        </a:rPr>
                        <a:t>MEMBER</a:t>
                      </a:r>
                    </a:p>
                  </a:txBody>
                  <a:tcPr marL="10548" marR="10548" marT="7032" marB="7032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dirty="0">
                          <a:effectLst/>
                        </a:rPr>
                        <a:t>회원 테이블</a:t>
                      </a:r>
                      <a:endParaRPr lang="en-US" sz="1000" dirty="0">
                        <a:effectLst/>
                      </a:endParaRPr>
                    </a:p>
                  </a:txBody>
                  <a:tcPr marL="10548" marR="10548" marT="7032" marB="7032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07029701"/>
                  </a:ext>
                </a:extLst>
              </a:tr>
              <a:tr h="46644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dirty="0">
                          <a:effectLst/>
                        </a:rPr>
                        <a:t>REVIEW</a:t>
                      </a:r>
                    </a:p>
                  </a:txBody>
                  <a:tcPr marL="10548" marR="10548" marT="7032" marB="7032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dirty="0">
                          <a:effectLst/>
                        </a:rPr>
                        <a:t>리뷰 테이블</a:t>
                      </a:r>
                      <a:endParaRPr lang="en-US" sz="1000" dirty="0">
                        <a:effectLst/>
                      </a:endParaRPr>
                    </a:p>
                  </a:txBody>
                  <a:tcPr marL="10548" marR="10548" marT="7032" marB="7032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72420772"/>
                  </a:ext>
                </a:extLst>
              </a:tr>
              <a:tr h="46644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dirty="0">
                          <a:effectLst/>
                        </a:rPr>
                        <a:t>PHARMACY</a:t>
                      </a:r>
                    </a:p>
                  </a:txBody>
                  <a:tcPr marL="10548" marR="10548" marT="7032" marB="7032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dirty="0">
                          <a:effectLst/>
                        </a:rPr>
                        <a:t>약국 테이블</a:t>
                      </a:r>
                      <a:endParaRPr lang="en-US" sz="1000" dirty="0">
                        <a:effectLst/>
                      </a:endParaRPr>
                    </a:p>
                  </a:txBody>
                  <a:tcPr marL="10548" marR="10548" marT="7032" marB="7032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17845411"/>
                  </a:ext>
                </a:extLst>
              </a:tr>
              <a:tr h="46644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dirty="0">
                          <a:effectLst/>
                        </a:rPr>
                        <a:t>PHARM_LANGUAGE</a:t>
                      </a:r>
                    </a:p>
                  </a:txBody>
                  <a:tcPr marL="10548" marR="10548" marT="7032" marB="7032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dirty="0">
                          <a:effectLst/>
                        </a:rPr>
                        <a:t>약국 통역 언어 테이블</a:t>
                      </a:r>
                      <a:endParaRPr lang="en-US" sz="1000" dirty="0">
                        <a:effectLst/>
                      </a:endParaRPr>
                    </a:p>
                  </a:txBody>
                  <a:tcPr marL="10548" marR="10548" marT="7032" marB="7032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2813106"/>
                  </a:ext>
                </a:extLst>
              </a:tr>
              <a:tr h="46644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dirty="0">
                          <a:effectLst/>
                        </a:rPr>
                        <a:t>HOSPITAL</a:t>
                      </a:r>
                    </a:p>
                  </a:txBody>
                  <a:tcPr marL="10548" marR="10548" marT="7032" marB="7032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dirty="0">
                          <a:effectLst/>
                        </a:rPr>
                        <a:t>병원 테이블</a:t>
                      </a:r>
                      <a:endParaRPr lang="en-US" sz="1000" dirty="0">
                        <a:effectLst/>
                      </a:endParaRPr>
                    </a:p>
                  </a:txBody>
                  <a:tcPr marL="10548" marR="10548" marT="7032" marB="7032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37006061"/>
                  </a:ext>
                </a:extLst>
              </a:tr>
              <a:tr h="46644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dirty="0">
                          <a:effectLst/>
                        </a:rPr>
                        <a:t>DEPARTMENT</a:t>
                      </a:r>
                    </a:p>
                  </a:txBody>
                  <a:tcPr marL="10548" marR="10548" marT="7032" marB="7032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dirty="0">
                          <a:effectLst/>
                        </a:rPr>
                        <a:t>병원 부서 테이블</a:t>
                      </a:r>
                      <a:endParaRPr lang="en-US" sz="1000" dirty="0">
                        <a:effectLst/>
                      </a:endParaRPr>
                    </a:p>
                  </a:txBody>
                  <a:tcPr marL="10548" marR="10548" marT="7032" marB="7032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9359343"/>
                  </a:ext>
                </a:extLst>
              </a:tr>
              <a:tr h="46644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dirty="0">
                          <a:effectLst/>
                        </a:rPr>
                        <a:t>LANGUAGE</a:t>
                      </a:r>
                    </a:p>
                  </a:txBody>
                  <a:tcPr marL="10548" marR="10548" marT="7032" marB="7032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dirty="0">
                          <a:effectLst/>
                        </a:rPr>
                        <a:t>병원 통역 언어 테이블</a:t>
                      </a:r>
                      <a:endParaRPr lang="en-US" altLang="ko-KR" sz="1000" dirty="0">
                        <a:effectLst/>
                      </a:endParaRPr>
                    </a:p>
                  </a:txBody>
                  <a:tcPr marL="10548" marR="10548" marT="7032" marB="7032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1975517"/>
                  </a:ext>
                </a:extLst>
              </a:tr>
              <a:tr h="46644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dirty="0">
                          <a:effectLst/>
                        </a:rPr>
                        <a:t>DOCTOR</a:t>
                      </a:r>
                    </a:p>
                  </a:txBody>
                  <a:tcPr marL="10548" marR="10548" marT="7032" marB="7032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dirty="0">
                          <a:effectLst/>
                        </a:rPr>
                        <a:t>의사 테이블</a:t>
                      </a:r>
                      <a:endParaRPr lang="en-US" altLang="ko-KR" sz="1000" dirty="0">
                        <a:effectLst/>
                      </a:endParaRPr>
                    </a:p>
                  </a:txBody>
                  <a:tcPr marL="10548" marR="10548" marT="7032" marB="7032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15263125"/>
                  </a:ext>
                </a:extLst>
              </a:tr>
              <a:tr h="46644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dirty="0">
                          <a:effectLst/>
                        </a:rPr>
                        <a:t>TIMETABLE</a:t>
                      </a:r>
                    </a:p>
                  </a:txBody>
                  <a:tcPr marL="10548" marR="10548" marT="7032" marB="7032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dirty="0">
                          <a:effectLst/>
                        </a:rPr>
                        <a:t>의사 스케줄 테이블</a:t>
                      </a:r>
                      <a:endParaRPr lang="en-US" altLang="ko-KR" sz="1000" dirty="0">
                        <a:effectLst/>
                      </a:endParaRPr>
                    </a:p>
                  </a:txBody>
                  <a:tcPr marL="10548" marR="10548" marT="7032" marB="7032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87088692"/>
                  </a:ext>
                </a:extLst>
              </a:tr>
              <a:tr h="46644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dirty="0">
                          <a:effectLst/>
                        </a:rPr>
                        <a:t>APPOINTMENT</a:t>
                      </a:r>
                    </a:p>
                  </a:txBody>
                  <a:tcPr marL="10548" marR="10548" marT="7032" marB="7032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dirty="0">
                          <a:effectLst/>
                        </a:rPr>
                        <a:t>예약 테이블</a:t>
                      </a:r>
                      <a:endParaRPr lang="en-US" altLang="ko-KR" sz="1000" dirty="0">
                        <a:effectLst/>
                      </a:endParaRPr>
                    </a:p>
                  </a:txBody>
                  <a:tcPr marL="10548" marR="10548" marT="7032" marB="7032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33376434"/>
                  </a:ext>
                </a:extLst>
              </a:tr>
            </a:tbl>
          </a:graphicData>
        </a:graphic>
      </p:graphicFrame>
      <p:sp>
        <p:nvSpPr>
          <p:cNvPr id="15" name="직사각형 14">
            <a:extLst>
              <a:ext uri="{FF2B5EF4-FFF2-40B4-BE49-F238E27FC236}">
                <a16:creationId xmlns:a16="http://schemas.microsoft.com/office/drawing/2014/main" id="{54E9C3A1-14A0-484D-86CA-CA9BB99DA9B6}"/>
              </a:ext>
            </a:extLst>
          </p:cNvPr>
          <p:cNvSpPr/>
          <p:nvPr/>
        </p:nvSpPr>
        <p:spPr>
          <a:xfrm>
            <a:off x="497402" y="1449072"/>
            <a:ext cx="6275932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rgbClr val="44546A">
                    <a:lumMod val="75000"/>
                  </a:srgbClr>
                </a:solidFill>
              </a:rPr>
              <a:t>테이블</a:t>
            </a:r>
            <a:endParaRPr lang="en-US" altLang="ko-KR" sz="1400" b="1" dirty="0">
              <a:solidFill>
                <a:srgbClr val="44546A">
                  <a:lumMod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00661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자유형 16"/>
          <p:cNvSpPr/>
          <p:nvPr/>
        </p:nvSpPr>
        <p:spPr>
          <a:xfrm flipH="1">
            <a:off x="4694623" y="2324101"/>
            <a:ext cx="7497377" cy="4533901"/>
          </a:xfrm>
          <a:custGeom>
            <a:avLst/>
            <a:gdLst>
              <a:gd name="connsiteX0" fmla="*/ 2647159 w 7497377"/>
              <a:gd name="connsiteY0" fmla="*/ 0 h 4533901"/>
              <a:gd name="connsiteX1" fmla="*/ 1857791 w 7497377"/>
              <a:gd name="connsiteY1" fmla="*/ 0 h 4533901"/>
              <a:gd name="connsiteX2" fmla="*/ 0 w 7497377"/>
              <a:gd name="connsiteY2" fmla="*/ 1857791 h 4533901"/>
              <a:gd name="connsiteX3" fmla="*/ 0 w 7497377"/>
              <a:gd name="connsiteY3" fmla="*/ 4533901 h 4533901"/>
              <a:gd name="connsiteX4" fmla="*/ 7497377 w 7497377"/>
              <a:gd name="connsiteY4" fmla="*/ 4533901 h 4533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97377" h="4533901">
                <a:moveTo>
                  <a:pt x="2647159" y="0"/>
                </a:moveTo>
                <a:lnTo>
                  <a:pt x="1857791" y="0"/>
                </a:lnTo>
                <a:lnTo>
                  <a:pt x="0" y="1857791"/>
                </a:lnTo>
                <a:lnTo>
                  <a:pt x="0" y="4533901"/>
                </a:lnTo>
                <a:lnTo>
                  <a:pt x="7497377" y="4533901"/>
                </a:lnTo>
                <a:close/>
              </a:path>
            </a:pathLst>
          </a:custGeom>
          <a:solidFill>
            <a:srgbClr val="E1DA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각 삼각형 7"/>
          <p:cNvSpPr/>
          <p:nvPr/>
        </p:nvSpPr>
        <p:spPr>
          <a:xfrm rot="5400000">
            <a:off x="61310" y="-61310"/>
            <a:ext cx="4572003" cy="4694623"/>
          </a:xfrm>
          <a:prstGeom prst="rtTriangle">
            <a:avLst/>
          </a:prstGeom>
          <a:solidFill>
            <a:srgbClr val="D2D2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92100" y="1003299"/>
            <a:ext cx="11633200" cy="5616575"/>
          </a:xfrm>
          <a:prstGeom prst="rect">
            <a:avLst/>
          </a:prstGeom>
          <a:solidFill>
            <a:schemeClr val="bg1"/>
          </a:solidFill>
          <a:ln>
            <a:solidFill>
              <a:srgbClr val="6469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977002" y="113821"/>
            <a:ext cx="6096000" cy="76944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latinLnBrk="0">
              <a:defRPr/>
            </a:pPr>
            <a:r>
              <a:rPr lang="en-US" altLang="ko-KR" sz="28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04 DB </a:t>
            </a:r>
            <a:r>
              <a:rPr lang="ko-KR" altLang="en-US" sz="28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설계</a:t>
            </a:r>
            <a:endParaRPr lang="en-US" altLang="ko-KR" sz="2800" b="1" i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 latinLnBrk="0">
              <a:defRPr/>
            </a:pPr>
            <a:r>
              <a:rPr lang="ko-KR" altLang="en-US" sz="160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테이블 명세</a:t>
            </a: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3FA00699-5178-465A-9F3F-130CF1431F70}"/>
              </a:ext>
            </a:extLst>
          </p:cNvPr>
          <p:cNvSpPr/>
          <p:nvPr/>
        </p:nvSpPr>
        <p:spPr>
          <a:xfrm>
            <a:off x="497402" y="1449072"/>
            <a:ext cx="6275932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</a:rPr>
              <a:t>MEMBER</a:t>
            </a:r>
          </a:p>
        </p:txBody>
      </p:sp>
      <p:sp>
        <p:nvSpPr>
          <p:cNvPr id="77" name="직사각형 76"/>
          <p:cNvSpPr/>
          <p:nvPr/>
        </p:nvSpPr>
        <p:spPr>
          <a:xfrm>
            <a:off x="4675930" y="1636015"/>
            <a:ext cx="184731" cy="454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endParaRPr lang="en-US" altLang="ko-KR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85" name="직사각형 84"/>
          <p:cNvSpPr/>
          <p:nvPr/>
        </p:nvSpPr>
        <p:spPr>
          <a:xfrm>
            <a:off x="8338332" y="1636015"/>
            <a:ext cx="184731" cy="454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endParaRPr lang="en-US" altLang="ko-KR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22AEB19F-605B-4ABF-BE1D-D6DFA1DBAF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867826"/>
              </p:ext>
            </p:extLst>
          </p:nvPr>
        </p:nvGraphicFramePr>
        <p:xfrm>
          <a:off x="497402" y="1822957"/>
          <a:ext cx="5626100" cy="4351340"/>
        </p:xfrm>
        <a:graphic>
          <a:graphicData uri="http://schemas.openxmlformats.org/drawingml/2006/table">
            <a:tbl>
              <a:tblPr/>
              <a:tblGrid>
                <a:gridCol w="1255186">
                  <a:extLst>
                    <a:ext uri="{9D8B030D-6E8A-4147-A177-3AD203B41FA5}">
                      <a16:colId xmlns:a16="http://schemas.microsoft.com/office/drawing/2014/main" val="232015051"/>
                    </a:ext>
                  </a:extLst>
                </a:gridCol>
                <a:gridCol w="1456279">
                  <a:extLst>
                    <a:ext uri="{9D8B030D-6E8A-4147-A177-3AD203B41FA5}">
                      <a16:colId xmlns:a16="http://schemas.microsoft.com/office/drawing/2014/main" val="2686718200"/>
                    </a:ext>
                  </a:extLst>
                </a:gridCol>
                <a:gridCol w="550333">
                  <a:extLst>
                    <a:ext uri="{9D8B030D-6E8A-4147-A177-3AD203B41FA5}">
                      <a16:colId xmlns:a16="http://schemas.microsoft.com/office/drawing/2014/main" val="3469423783"/>
                    </a:ext>
                  </a:extLst>
                </a:gridCol>
                <a:gridCol w="1024467">
                  <a:extLst>
                    <a:ext uri="{9D8B030D-6E8A-4147-A177-3AD203B41FA5}">
                      <a16:colId xmlns:a16="http://schemas.microsoft.com/office/drawing/2014/main" val="3668936842"/>
                    </a:ext>
                  </a:extLst>
                </a:gridCol>
                <a:gridCol w="1339835">
                  <a:extLst>
                    <a:ext uri="{9D8B030D-6E8A-4147-A177-3AD203B41FA5}">
                      <a16:colId xmlns:a16="http://schemas.microsoft.com/office/drawing/2014/main" val="3889912126"/>
                    </a:ext>
                  </a:extLst>
                </a:gridCol>
              </a:tblGrid>
              <a:tr h="62162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dirty="0">
                          <a:effectLst/>
                        </a:rPr>
                        <a:t>USER_ID</a:t>
                      </a:r>
                    </a:p>
                  </a:txBody>
                  <a:tcPr marL="10548" marR="10548" marT="7032" marB="7032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>
                          <a:effectLst/>
                        </a:rPr>
                        <a:t>VARCHAR2(60 BYTE)</a:t>
                      </a:r>
                    </a:p>
                  </a:txBody>
                  <a:tcPr marL="10548" marR="10548" marT="7032" marB="7032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dirty="0">
                          <a:effectLst/>
                        </a:rPr>
                        <a:t>No</a:t>
                      </a:r>
                    </a:p>
                  </a:txBody>
                  <a:tcPr marL="10548" marR="10548" marT="7032" marB="7032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>
                          <a:effectLst/>
                        </a:rPr>
                        <a:t>PRIMARY KEY</a:t>
                      </a:r>
                    </a:p>
                  </a:txBody>
                  <a:tcPr marL="10548" marR="10548" marT="7032" marB="7032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dirty="0">
                          <a:effectLst/>
                        </a:rPr>
                        <a:t>회원 아이디</a:t>
                      </a:r>
                    </a:p>
                  </a:txBody>
                  <a:tcPr marL="10548" marR="10548" marT="7032" marB="7032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07029701"/>
                  </a:ext>
                </a:extLst>
              </a:tr>
              <a:tr h="62162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>
                          <a:effectLst/>
                        </a:rPr>
                        <a:t>PASSWORD</a:t>
                      </a:r>
                    </a:p>
                  </a:txBody>
                  <a:tcPr marL="10548" marR="10548" marT="7032" marB="7032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>
                          <a:effectLst/>
                        </a:rPr>
                        <a:t>VARCHAR2(60 BYTE)</a:t>
                      </a:r>
                    </a:p>
                  </a:txBody>
                  <a:tcPr marL="10548" marR="10548" marT="7032" marB="7032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dirty="0">
                          <a:effectLst/>
                        </a:rPr>
                        <a:t>Yes</a:t>
                      </a:r>
                    </a:p>
                  </a:txBody>
                  <a:tcPr marL="10548" marR="10548" marT="7032" marB="7032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 dirty="0">
                        <a:effectLst/>
                      </a:endParaRPr>
                    </a:p>
                  </a:txBody>
                  <a:tcPr marL="10548" marR="10548" marT="7032" marB="7032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>
                          <a:effectLst/>
                        </a:rPr>
                        <a:t>비밀번호</a:t>
                      </a:r>
                    </a:p>
                  </a:txBody>
                  <a:tcPr marL="10548" marR="10548" marT="7032" marB="7032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72420772"/>
                  </a:ext>
                </a:extLst>
              </a:tr>
              <a:tr h="62162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>
                          <a:effectLst/>
                        </a:rPr>
                        <a:t>NAME</a:t>
                      </a:r>
                    </a:p>
                  </a:txBody>
                  <a:tcPr marL="10548" marR="10548" marT="7032" marB="7032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>
                          <a:effectLst/>
                        </a:rPr>
                        <a:t>VARCHAR2(60 BYTE)</a:t>
                      </a:r>
                    </a:p>
                  </a:txBody>
                  <a:tcPr marL="10548" marR="10548" marT="7032" marB="7032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>
                          <a:effectLst/>
                        </a:rPr>
                        <a:t>Yes</a:t>
                      </a:r>
                    </a:p>
                  </a:txBody>
                  <a:tcPr marL="10548" marR="10548" marT="7032" marB="7032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</a:endParaRPr>
                    </a:p>
                  </a:txBody>
                  <a:tcPr marL="10548" marR="10548" marT="7032" marB="7032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>
                          <a:effectLst/>
                        </a:rPr>
                        <a:t>이름</a:t>
                      </a:r>
                    </a:p>
                  </a:txBody>
                  <a:tcPr marL="10548" marR="10548" marT="7032" marB="7032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17845411"/>
                  </a:ext>
                </a:extLst>
              </a:tr>
              <a:tr h="62162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>
                          <a:effectLst/>
                        </a:rPr>
                        <a:t>PHONE</a:t>
                      </a:r>
                    </a:p>
                  </a:txBody>
                  <a:tcPr marL="10548" marR="10548" marT="7032" marB="7032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>
                          <a:effectLst/>
                        </a:rPr>
                        <a:t>VARCHAR2(60 BYTE)</a:t>
                      </a:r>
                    </a:p>
                  </a:txBody>
                  <a:tcPr marL="10548" marR="10548" marT="7032" marB="7032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>
                          <a:effectLst/>
                        </a:rPr>
                        <a:t>Yes</a:t>
                      </a:r>
                    </a:p>
                  </a:txBody>
                  <a:tcPr marL="10548" marR="10548" marT="7032" marB="7032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</a:endParaRPr>
                    </a:p>
                  </a:txBody>
                  <a:tcPr marL="10548" marR="10548" marT="7032" marB="7032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>
                          <a:effectLst/>
                        </a:rPr>
                        <a:t>번호</a:t>
                      </a:r>
                    </a:p>
                  </a:txBody>
                  <a:tcPr marL="10548" marR="10548" marT="7032" marB="7032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2813106"/>
                  </a:ext>
                </a:extLst>
              </a:tr>
              <a:tr h="62162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>
                          <a:effectLst/>
                        </a:rPr>
                        <a:t>AGE</a:t>
                      </a:r>
                    </a:p>
                  </a:txBody>
                  <a:tcPr marL="10548" marR="10548" marT="7032" marB="7032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>
                          <a:effectLst/>
                        </a:rPr>
                        <a:t>VARCHAR2(20 BYTE)</a:t>
                      </a:r>
                    </a:p>
                  </a:txBody>
                  <a:tcPr marL="10548" marR="10548" marT="7032" marB="7032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>
                          <a:effectLst/>
                        </a:rPr>
                        <a:t>Yes</a:t>
                      </a:r>
                    </a:p>
                  </a:txBody>
                  <a:tcPr marL="10548" marR="10548" marT="7032" marB="7032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</a:endParaRPr>
                    </a:p>
                  </a:txBody>
                  <a:tcPr marL="10548" marR="10548" marT="7032" marB="7032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>
                          <a:effectLst/>
                        </a:rPr>
                        <a:t>나이</a:t>
                      </a:r>
                    </a:p>
                  </a:txBody>
                  <a:tcPr marL="10548" marR="10548" marT="7032" marB="7032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37006061"/>
                  </a:ext>
                </a:extLst>
              </a:tr>
              <a:tr h="62162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>
                          <a:effectLst/>
                        </a:rPr>
                        <a:t>NATIONALITY</a:t>
                      </a:r>
                    </a:p>
                  </a:txBody>
                  <a:tcPr marL="10548" marR="10548" marT="7032" marB="7032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>
                          <a:effectLst/>
                        </a:rPr>
                        <a:t>VARCHAR2(15 BYTE)</a:t>
                      </a:r>
                    </a:p>
                  </a:txBody>
                  <a:tcPr marL="10548" marR="10548" marT="7032" marB="7032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>
                          <a:effectLst/>
                        </a:rPr>
                        <a:t>Yes</a:t>
                      </a:r>
                    </a:p>
                  </a:txBody>
                  <a:tcPr marL="10548" marR="10548" marT="7032" marB="7032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</a:endParaRPr>
                    </a:p>
                  </a:txBody>
                  <a:tcPr marL="10548" marR="10548" marT="7032" marB="7032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>
                          <a:effectLst/>
                        </a:rPr>
                        <a:t>국가</a:t>
                      </a:r>
                    </a:p>
                  </a:txBody>
                  <a:tcPr marL="10548" marR="10548" marT="7032" marB="7032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9359343"/>
                  </a:ext>
                </a:extLst>
              </a:tr>
              <a:tr h="62162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dirty="0">
                          <a:effectLst/>
                        </a:rPr>
                        <a:t>GENDER</a:t>
                      </a:r>
                    </a:p>
                  </a:txBody>
                  <a:tcPr marL="10548" marR="10548" marT="7032" marB="7032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>
                          <a:effectLst/>
                        </a:rPr>
                        <a:t>VARCHAR2(10 BYTE)</a:t>
                      </a:r>
                    </a:p>
                  </a:txBody>
                  <a:tcPr marL="10548" marR="10548" marT="7032" marB="7032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>
                          <a:effectLst/>
                        </a:rPr>
                        <a:t>Yes</a:t>
                      </a:r>
                    </a:p>
                  </a:txBody>
                  <a:tcPr marL="10548" marR="10548" marT="7032" marB="7032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 dirty="0">
                        <a:effectLst/>
                      </a:endParaRPr>
                    </a:p>
                  </a:txBody>
                  <a:tcPr marL="10548" marR="10548" marT="7032" marB="7032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dirty="0">
                          <a:effectLst/>
                        </a:rPr>
                        <a:t>성별</a:t>
                      </a:r>
                    </a:p>
                  </a:txBody>
                  <a:tcPr marL="10548" marR="10548" marT="7032" marB="7032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1975517"/>
                  </a:ext>
                </a:extLst>
              </a:tr>
            </a:tbl>
          </a:graphicData>
        </a:graphic>
      </p:graphicFrame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3498C96F-B558-4F95-9A00-33E61D6341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6689402"/>
              </p:ext>
            </p:extLst>
          </p:nvPr>
        </p:nvGraphicFramePr>
        <p:xfrm>
          <a:off x="6226139" y="1822957"/>
          <a:ext cx="5626100" cy="3108100"/>
        </p:xfrm>
        <a:graphic>
          <a:graphicData uri="http://schemas.openxmlformats.org/drawingml/2006/table">
            <a:tbl>
              <a:tblPr/>
              <a:tblGrid>
                <a:gridCol w="1255186">
                  <a:extLst>
                    <a:ext uri="{9D8B030D-6E8A-4147-A177-3AD203B41FA5}">
                      <a16:colId xmlns:a16="http://schemas.microsoft.com/office/drawing/2014/main" val="232015051"/>
                    </a:ext>
                  </a:extLst>
                </a:gridCol>
                <a:gridCol w="1456279">
                  <a:extLst>
                    <a:ext uri="{9D8B030D-6E8A-4147-A177-3AD203B41FA5}">
                      <a16:colId xmlns:a16="http://schemas.microsoft.com/office/drawing/2014/main" val="2686718200"/>
                    </a:ext>
                  </a:extLst>
                </a:gridCol>
                <a:gridCol w="550333">
                  <a:extLst>
                    <a:ext uri="{9D8B030D-6E8A-4147-A177-3AD203B41FA5}">
                      <a16:colId xmlns:a16="http://schemas.microsoft.com/office/drawing/2014/main" val="3469423783"/>
                    </a:ext>
                  </a:extLst>
                </a:gridCol>
                <a:gridCol w="1024467">
                  <a:extLst>
                    <a:ext uri="{9D8B030D-6E8A-4147-A177-3AD203B41FA5}">
                      <a16:colId xmlns:a16="http://schemas.microsoft.com/office/drawing/2014/main" val="3668936842"/>
                    </a:ext>
                  </a:extLst>
                </a:gridCol>
                <a:gridCol w="1339835">
                  <a:extLst>
                    <a:ext uri="{9D8B030D-6E8A-4147-A177-3AD203B41FA5}">
                      <a16:colId xmlns:a16="http://schemas.microsoft.com/office/drawing/2014/main" val="3889912126"/>
                    </a:ext>
                  </a:extLst>
                </a:gridCol>
              </a:tblGrid>
              <a:tr h="62162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dirty="0">
                          <a:effectLst/>
                        </a:rPr>
                        <a:t>REVIEW_ID</a:t>
                      </a:r>
                    </a:p>
                  </a:txBody>
                  <a:tcPr marL="19050" marR="19050" marT="12700" marB="1270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>
                          <a:effectLst/>
                        </a:rPr>
                        <a:t>VARCHAR2(60 BYTE)</a:t>
                      </a:r>
                    </a:p>
                  </a:txBody>
                  <a:tcPr marL="19050" marR="19050" marT="12700" marB="1270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>
                          <a:effectLst/>
                        </a:rPr>
                        <a:t>No</a:t>
                      </a:r>
                    </a:p>
                  </a:txBody>
                  <a:tcPr marL="19050" marR="19050" marT="12700" marB="1270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>
                          <a:effectLst/>
                        </a:rPr>
                        <a:t>PRIMARY KEY</a:t>
                      </a:r>
                    </a:p>
                  </a:txBody>
                  <a:tcPr marL="19050" marR="19050" marT="12700" marB="1270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>
                          <a:effectLst/>
                        </a:rPr>
                        <a:t>리뷰 아이디</a:t>
                      </a:r>
                    </a:p>
                  </a:txBody>
                  <a:tcPr marL="19050" marR="19050" marT="12700" marB="1270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07029701"/>
                  </a:ext>
                </a:extLst>
              </a:tr>
              <a:tr h="62162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>
                          <a:effectLst/>
                        </a:rPr>
                        <a:t>DETAIL</a:t>
                      </a:r>
                    </a:p>
                  </a:txBody>
                  <a:tcPr marL="19050" marR="19050" marT="12700" marB="1270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>
                          <a:effectLst/>
                        </a:rPr>
                        <a:t>VARCHAR2(100 BYTE)</a:t>
                      </a:r>
                    </a:p>
                  </a:txBody>
                  <a:tcPr marL="19050" marR="19050" marT="12700" marB="1270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>
                          <a:effectLst/>
                        </a:rPr>
                        <a:t>Yes</a:t>
                      </a:r>
                    </a:p>
                  </a:txBody>
                  <a:tcPr marL="19050" marR="19050" marT="12700" marB="1270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</a:endParaRPr>
                    </a:p>
                  </a:txBody>
                  <a:tcPr marL="19050" marR="19050" marT="12700" marB="1270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>
                          <a:effectLst/>
                        </a:rPr>
                        <a:t>리뷰 내용</a:t>
                      </a:r>
                    </a:p>
                  </a:txBody>
                  <a:tcPr marL="19050" marR="19050" marT="12700" marB="1270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72420772"/>
                  </a:ext>
                </a:extLst>
              </a:tr>
              <a:tr h="62162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>
                          <a:effectLst/>
                        </a:rPr>
                        <a:t>AP_ID</a:t>
                      </a:r>
                    </a:p>
                  </a:txBody>
                  <a:tcPr marL="19050" marR="19050" marT="12700" marB="1270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>
                          <a:effectLst/>
                        </a:rPr>
                        <a:t>VARCHAR2(60 BYTE)</a:t>
                      </a:r>
                    </a:p>
                  </a:txBody>
                  <a:tcPr marL="19050" marR="19050" marT="12700" marB="1270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>
                          <a:effectLst/>
                        </a:rPr>
                        <a:t>Yes</a:t>
                      </a:r>
                    </a:p>
                  </a:txBody>
                  <a:tcPr marL="19050" marR="19050" marT="12700" marB="1270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</a:endParaRPr>
                    </a:p>
                  </a:txBody>
                  <a:tcPr marL="19050" marR="19050" marT="12700" marB="1270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dirty="0">
                          <a:effectLst/>
                        </a:rPr>
                        <a:t>예약 아이디</a:t>
                      </a:r>
                    </a:p>
                  </a:txBody>
                  <a:tcPr marL="19050" marR="19050" marT="12700" marB="1270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17845411"/>
                  </a:ext>
                </a:extLst>
              </a:tr>
              <a:tr h="62162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>
                          <a:effectLst/>
                        </a:rPr>
                        <a:t>USER_ID</a:t>
                      </a:r>
                    </a:p>
                  </a:txBody>
                  <a:tcPr marL="19050" marR="19050" marT="12700" marB="1270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>
                          <a:effectLst/>
                        </a:rPr>
                        <a:t>VARCHAR2(60 BYTE)</a:t>
                      </a:r>
                    </a:p>
                  </a:txBody>
                  <a:tcPr marL="19050" marR="19050" marT="12700" marB="1270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>
                          <a:effectLst/>
                        </a:rPr>
                        <a:t>Yes</a:t>
                      </a:r>
                    </a:p>
                  </a:txBody>
                  <a:tcPr marL="19050" marR="19050" marT="12700" marB="1270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</a:endParaRPr>
                    </a:p>
                  </a:txBody>
                  <a:tcPr marL="19050" marR="19050" marT="12700" marB="1270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>
                          <a:effectLst/>
                        </a:rPr>
                        <a:t>리뷰 작성한 회원 아이디</a:t>
                      </a:r>
                    </a:p>
                  </a:txBody>
                  <a:tcPr marL="19050" marR="19050" marT="12700" marB="1270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2813106"/>
                  </a:ext>
                </a:extLst>
              </a:tr>
              <a:tr h="62162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>
                          <a:effectLst/>
                        </a:rPr>
                        <a:t>RATE</a:t>
                      </a:r>
                    </a:p>
                  </a:txBody>
                  <a:tcPr marL="19050" marR="19050" marT="12700" marB="1270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>
                          <a:effectLst/>
                        </a:rPr>
                        <a:t>VARCHAR2(10 BYTE)</a:t>
                      </a:r>
                    </a:p>
                  </a:txBody>
                  <a:tcPr marL="19050" marR="19050" marT="12700" marB="1270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>
                          <a:effectLst/>
                        </a:rPr>
                        <a:t>Yes</a:t>
                      </a:r>
                    </a:p>
                  </a:txBody>
                  <a:tcPr marL="19050" marR="19050" marT="12700" marB="1270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</a:endParaRPr>
                    </a:p>
                  </a:txBody>
                  <a:tcPr marL="19050" marR="19050" marT="12700" marB="1270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dirty="0" err="1">
                          <a:effectLst/>
                        </a:rPr>
                        <a:t>별점</a:t>
                      </a:r>
                      <a:endParaRPr lang="ko-KR" altLang="en-US" sz="1000" dirty="0">
                        <a:effectLst/>
                      </a:endParaRPr>
                    </a:p>
                  </a:txBody>
                  <a:tcPr marL="19050" marR="19050" marT="12700" marB="1270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37006061"/>
                  </a:ext>
                </a:extLst>
              </a:tr>
            </a:tbl>
          </a:graphicData>
        </a:graphic>
      </p:graphicFrame>
      <p:sp>
        <p:nvSpPr>
          <p:cNvPr id="28" name="직사각형 27">
            <a:extLst>
              <a:ext uri="{FF2B5EF4-FFF2-40B4-BE49-F238E27FC236}">
                <a16:creationId xmlns:a16="http://schemas.microsoft.com/office/drawing/2014/main" id="{19F90F55-5DB7-4C23-B75E-DC5B02D73E22}"/>
              </a:ext>
            </a:extLst>
          </p:cNvPr>
          <p:cNvSpPr/>
          <p:nvPr/>
        </p:nvSpPr>
        <p:spPr>
          <a:xfrm>
            <a:off x="6211351" y="1416092"/>
            <a:ext cx="6275932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</a:rPr>
              <a:t>REVIEW</a:t>
            </a:r>
          </a:p>
        </p:txBody>
      </p:sp>
    </p:spTree>
    <p:extLst>
      <p:ext uri="{BB962C8B-B14F-4D97-AF65-F5344CB8AC3E}">
        <p14:creationId xmlns:p14="http://schemas.microsoft.com/office/powerpoint/2010/main" val="29058102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자유형 16"/>
          <p:cNvSpPr/>
          <p:nvPr/>
        </p:nvSpPr>
        <p:spPr>
          <a:xfrm flipH="1">
            <a:off x="4694623" y="2324101"/>
            <a:ext cx="7497377" cy="4533901"/>
          </a:xfrm>
          <a:custGeom>
            <a:avLst/>
            <a:gdLst>
              <a:gd name="connsiteX0" fmla="*/ 2647159 w 7497377"/>
              <a:gd name="connsiteY0" fmla="*/ 0 h 4533901"/>
              <a:gd name="connsiteX1" fmla="*/ 1857791 w 7497377"/>
              <a:gd name="connsiteY1" fmla="*/ 0 h 4533901"/>
              <a:gd name="connsiteX2" fmla="*/ 0 w 7497377"/>
              <a:gd name="connsiteY2" fmla="*/ 1857791 h 4533901"/>
              <a:gd name="connsiteX3" fmla="*/ 0 w 7497377"/>
              <a:gd name="connsiteY3" fmla="*/ 4533901 h 4533901"/>
              <a:gd name="connsiteX4" fmla="*/ 7497377 w 7497377"/>
              <a:gd name="connsiteY4" fmla="*/ 4533901 h 4533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97377" h="4533901">
                <a:moveTo>
                  <a:pt x="2647159" y="0"/>
                </a:moveTo>
                <a:lnTo>
                  <a:pt x="1857791" y="0"/>
                </a:lnTo>
                <a:lnTo>
                  <a:pt x="0" y="1857791"/>
                </a:lnTo>
                <a:lnTo>
                  <a:pt x="0" y="4533901"/>
                </a:lnTo>
                <a:lnTo>
                  <a:pt x="7497377" y="4533901"/>
                </a:lnTo>
                <a:close/>
              </a:path>
            </a:pathLst>
          </a:custGeom>
          <a:solidFill>
            <a:srgbClr val="E1DA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각 삼각형 7"/>
          <p:cNvSpPr/>
          <p:nvPr/>
        </p:nvSpPr>
        <p:spPr>
          <a:xfrm rot="5400000">
            <a:off x="61310" y="-61310"/>
            <a:ext cx="4572003" cy="4694623"/>
          </a:xfrm>
          <a:prstGeom prst="rtTriangle">
            <a:avLst/>
          </a:prstGeom>
          <a:solidFill>
            <a:srgbClr val="D2D2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92100" y="1003299"/>
            <a:ext cx="11633200" cy="5616575"/>
          </a:xfrm>
          <a:prstGeom prst="rect">
            <a:avLst/>
          </a:prstGeom>
          <a:solidFill>
            <a:schemeClr val="bg1"/>
          </a:solidFill>
          <a:ln>
            <a:solidFill>
              <a:srgbClr val="6469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977002" y="113821"/>
            <a:ext cx="6096000" cy="76944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latinLnBrk="0">
              <a:defRPr/>
            </a:pPr>
            <a:r>
              <a:rPr lang="en-US" altLang="ko-KR" sz="28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04 DB </a:t>
            </a:r>
            <a:r>
              <a:rPr lang="ko-KR" altLang="en-US" sz="28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설계</a:t>
            </a:r>
            <a:endParaRPr lang="en-US" altLang="ko-KR" sz="2800" b="1" i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 latinLnBrk="0">
              <a:defRPr/>
            </a:pPr>
            <a:r>
              <a:rPr lang="ko-KR" altLang="en-US" sz="160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테이블 명세</a:t>
            </a: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3FA00699-5178-465A-9F3F-130CF1431F70}"/>
              </a:ext>
            </a:extLst>
          </p:cNvPr>
          <p:cNvSpPr/>
          <p:nvPr/>
        </p:nvSpPr>
        <p:spPr>
          <a:xfrm>
            <a:off x="497402" y="1449072"/>
            <a:ext cx="6275932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</a:rPr>
              <a:t>PHARMACY</a:t>
            </a:r>
          </a:p>
        </p:txBody>
      </p:sp>
      <p:sp>
        <p:nvSpPr>
          <p:cNvPr id="77" name="직사각형 76"/>
          <p:cNvSpPr/>
          <p:nvPr/>
        </p:nvSpPr>
        <p:spPr>
          <a:xfrm>
            <a:off x="4675930" y="1636015"/>
            <a:ext cx="184731" cy="454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endParaRPr lang="en-US" altLang="ko-KR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85" name="직사각형 84"/>
          <p:cNvSpPr/>
          <p:nvPr/>
        </p:nvSpPr>
        <p:spPr>
          <a:xfrm>
            <a:off x="8338332" y="1636015"/>
            <a:ext cx="184731" cy="454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endParaRPr lang="en-US" altLang="ko-KR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22AEB19F-605B-4ABF-BE1D-D6DFA1DBAF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5555588"/>
              </p:ext>
            </p:extLst>
          </p:nvPr>
        </p:nvGraphicFramePr>
        <p:xfrm>
          <a:off x="497402" y="1822957"/>
          <a:ext cx="5626100" cy="4351340"/>
        </p:xfrm>
        <a:graphic>
          <a:graphicData uri="http://schemas.openxmlformats.org/drawingml/2006/table">
            <a:tbl>
              <a:tblPr/>
              <a:tblGrid>
                <a:gridCol w="1255186">
                  <a:extLst>
                    <a:ext uri="{9D8B030D-6E8A-4147-A177-3AD203B41FA5}">
                      <a16:colId xmlns:a16="http://schemas.microsoft.com/office/drawing/2014/main" val="232015051"/>
                    </a:ext>
                  </a:extLst>
                </a:gridCol>
                <a:gridCol w="1456279">
                  <a:extLst>
                    <a:ext uri="{9D8B030D-6E8A-4147-A177-3AD203B41FA5}">
                      <a16:colId xmlns:a16="http://schemas.microsoft.com/office/drawing/2014/main" val="2686718200"/>
                    </a:ext>
                  </a:extLst>
                </a:gridCol>
                <a:gridCol w="550333">
                  <a:extLst>
                    <a:ext uri="{9D8B030D-6E8A-4147-A177-3AD203B41FA5}">
                      <a16:colId xmlns:a16="http://schemas.microsoft.com/office/drawing/2014/main" val="3469423783"/>
                    </a:ext>
                  </a:extLst>
                </a:gridCol>
                <a:gridCol w="1024467">
                  <a:extLst>
                    <a:ext uri="{9D8B030D-6E8A-4147-A177-3AD203B41FA5}">
                      <a16:colId xmlns:a16="http://schemas.microsoft.com/office/drawing/2014/main" val="3668936842"/>
                    </a:ext>
                  </a:extLst>
                </a:gridCol>
                <a:gridCol w="1339835">
                  <a:extLst>
                    <a:ext uri="{9D8B030D-6E8A-4147-A177-3AD203B41FA5}">
                      <a16:colId xmlns:a16="http://schemas.microsoft.com/office/drawing/2014/main" val="3889912126"/>
                    </a:ext>
                  </a:extLst>
                </a:gridCol>
              </a:tblGrid>
              <a:tr h="62162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dirty="0">
                          <a:effectLst/>
                        </a:rPr>
                        <a:t>PHAR_ID</a:t>
                      </a:r>
                    </a:p>
                  </a:txBody>
                  <a:tcPr marL="19050" marR="19050" marT="12700" marB="1270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>
                          <a:effectLst/>
                        </a:rPr>
                        <a:t>VARCHAR2(20 BYTE)</a:t>
                      </a:r>
                    </a:p>
                  </a:txBody>
                  <a:tcPr marL="19050" marR="19050" marT="12700" marB="1270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dirty="0">
                          <a:effectLst/>
                        </a:rPr>
                        <a:t>No</a:t>
                      </a:r>
                    </a:p>
                  </a:txBody>
                  <a:tcPr marL="19050" marR="19050" marT="12700" marB="1270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>
                          <a:effectLst/>
                        </a:rPr>
                        <a:t>PRIMARY KEY</a:t>
                      </a:r>
                    </a:p>
                  </a:txBody>
                  <a:tcPr marL="19050" marR="19050" marT="12700" marB="1270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>
                          <a:effectLst/>
                        </a:rPr>
                        <a:t>약국 아이디</a:t>
                      </a:r>
                    </a:p>
                  </a:txBody>
                  <a:tcPr marL="19050" marR="19050" marT="12700" marB="1270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07029701"/>
                  </a:ext>
                </a:extLst>
              </a:tr>
              <a:tr h="62162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>
                          <a:effectLst/>
                        </a:rPr>
                        <a:t>PHAR_NAME_KOR</a:t>
                      </a:r>
                    </a:p>
                  </a:txBody>
                  <a:tcPr marL="19050" marR="19050" marT="12700" marB="1270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dirty="0">
                          <a:effectLst/>
                        </a:rPr>
                        <a:t>VARCHAR2(20 BYTE)</a:t>
                      </a:r>
                    </a:p>
                  </a:txBody>
                  <a:tcPr marL="19050" marR="19050" marT="12700" marB="1270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>
                          <a:effectLst/>
                        </a:rPr>
                        <a:t>Yes</a:t>
                      </a:r>
                    </a:p>
                  </a:txBody>
                  <a:tcPr marL="19050" marR="19050" marT="12700" marB="1270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</a:endParaRPr>
                    </a:p>
                  </a:txBody>
                  <a:tcPr marL="19050" marR="19050" marT="12700" marB="1270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>
                          <a:effectLst/>
                        </a:rPr>
                        <a:t>약국 한글 이름</a:t>
                      </a:r>
                    </a:p>
                  </a:txBody>
                  <a:tcPr marL="19050" marR="19050" marT="12700" marB="1270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20908076"/>
                  </a:ext>
                </a:extLst>
              </a:tr>
              <a:tr h="62162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>
                          <a:effectLst/>
                        </a:rPr>
                        <a:t>PHAR_NAME_ENG</a:t>
                      </a:r>
                    </a:p>
                  </a:txBody>
                  <a:tcPr marL="19050" marR="19050" marT="12700" marB="1270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>
                          <a:effectLst/>
                        </a:rPr>
                        <a:t>VARCHAR2(20 BYTE)</a:t>
                      </a:r>
                    </a:p>
                  </a:txBody>
                  <a:tcPr marL="19050" marR="19050" marT="12700" marB="1270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>
                          <a:effectLst/>
                        </a:rPr>
                        <a:t>Yes</a:t>
                      </a:r>
                    </a:p>
                  </a:txBody>
                  <a:tcPr marL="19050" marR="19050" marT="12700" marB="1270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</a:endParaRPr>
                    </a:p>
                  </a:txBody>
                  <a:tcPr marL="19050" marR="19050" marT="12700" marB="1270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>
                          <a:effectLst/>
                        </a:rPr>
                        <a:t>약국 영문 이름</a:t>
                      </a:r>
                    </a:p>
                  </a:txBody>
                  <a:tcPr marL="19050" marR="19050" marT="12700" marB="1270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78734005"/>
                  </a:ext>
                </a:extLst>
              </a:tr>
              <a:tr h="62162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>
                          <a:effectLst/>
                        </a:rPr>
                        <a:t>DETAIL</a:t>
                      </a:r>
                    </a:p>
                  </a:txBody>
                  <a:tcPr marL="19050" marR="19050" marT="12700" marB="1270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>
                          <a:effectLst/>
                        </a:rPr>
                        <a:t>VARCHAR2(100 BYTE)</a:t>
                      </a:r>
                    </a:p>
                  </a:txBody>
                  <a:tcPr marL="19050" marR="19050" marT="12700" marB="1270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>
                          <a:effectLst/>
                        </a:rPr>
                        <a:t>Yes</a:t>
                      </a:r>
                    </a:p>
                  </a:txBody>
                  <a:tcPr marL="19050" marR="19050" marT="12700" marB="1270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</a:endParaRPr>
                    </a:p>
                  </a:txBody>
                  <a:tcPr marL="19050" marR="19050" marT="12700" marB="1270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>
                          <a:effectLst/>
                        </a:rPr>
                        <a:t>소개</a:t>
                      </a:r>
                    </a:p>
                  </a:txBody>
                  <a:tcPr marL="19050" marR="19050" marT="12700" marB="1270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23807496"/>
                  </a:ext>
                </a:extLst>
              </a:tr>
              <a:tr h="62162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>
                          <a:effectLst/>
                        </a:rPr>
                        <a:t>TEL</a:t>
                      </a:r>
                    </a:p>
                  </a:txBody>
                  <a:tcPr marL="19050" marR="19050" marT="12700" marB="1270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>
                          <a:effectLst/>
                        </a:rPr>
                        <a:t>VARCHAR2(20 BYTE)</a:t>
                      </a:r>
                    </a:p>
                  </a:txBody>
                  <a:tcPr marL="19050" marR="19050" marT="12700" marB="1270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>
                          <a:effectLst/>
                        </a:rPr>
                        <a:t>Yes</a:t>
                      </a:r>
                    </a:p>
                  </a:txBody>
                  <a:tcPr marL="19050" marR="19050" marT="12700" marB="1270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</a:endParaRPr>
                    </a:p>
                  </a:txBody>
                  <a:tcPr marL="19050" marR="19050" marT="12700" marB="1270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>
                          <a:effectLst/>
                        </a:rPr>
                        <a:t>번호</a:t>
                      </a:r>
                    </a:p>
                  </a:txBody>
                  <a:tcPr marL="19050" marR="19050" marT="12700" marB="1270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72420772"/>
                  </a:ext>
                </a:extLst>
              </a:tr>
              <a:tr h="62162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>
                          <a:effectLst/>
                        </a:rPr>
                        <a:t>PHARM_LATITUDE</a:t>
                      </a:r>
                    </a:p>
                  </a:txBody>
                  <a:tcPr marL="19050" marR="19050" marT="12700" marB="1270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>
                          <a:effectLst/>
                        </a:rPr>
                        <a:t>VARCHAR2(40 BYTE)</a:t>
                      </a:r>
                    </a:p>
                  </a:txBody>
                  <a:tcPr marL="19050" marR="19050" marT="12700" marB="1270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>
                          <a:effectLst/>
                        </a:rPr>
                        <a:t>Yes</a:t>
                      </a:r>
                    </a:p>
                  </a:txBody>
                  <a:tcPr marL="19050" marR="19050" marT="12700" marB="1270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</a:endParaRPr>
                    </a:p>
                  </a:txBody>
                  <a:tcPr marL="19050" marR="19050" marT="12700" marB="1270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>
                          <a:effectLst/>
                        </a:rPr>
                        <a:t>위도</a:t>
                      </a:r>
                    </a:p>
                  </a:txBody>
                  <a:tcPr marL="19050" marR="19050" marT="12700" marB="1270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17845411"/>
                  </a:ext>
                </a:extLst>
              </a:tr>
              <a:tr h="62162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>
                          <a:effectLst/>
                        </a:rPr>
                        <a:t>PHARM_LONGITUDE</a:t>
                      </a:r>
                    </a:p>
                  </a:txBody>
                  <a:tcPr marL="19050" marR="19050" marT="12700" marB="1270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>
                          <a:effectLst/>
                        </a:rPr>
                        <a:t>VARCHAR2(40 BYTE)</a:t>
                      </a:r>
                    </a:p>
                  </a:txBody>
                  <a:tcPr marL="19050" marR="19050" marT="12700" marB="1270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>
                          <a:effectLst/>
                        </a:rPr>
                        <a:t>Yes</a:t>
                      </a:r>
                    </a:p>
                  </a:txBody>
                  <a:tcPr marL="19050" marR="19050" marT="12700" marB="1270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</a:endParaRPr>
                    </a:p>
                  </a:txBody>
                  <a:tcPr marL="19050" marR="19050" marT="12700" marB="1270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dirty="0">
                          <a:effectLst/>
                        </a:rPr>
                        <a:t>경도</a:t>
                      </a:r>
                    </a:p>
                  </a:txBody>
                  <a:tcPr marL="19050" marR="19050" marT="12700" marB="1270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2813106"/>
                  </a:ext>
                </a:extLst>
              </a:tr>
            </a:tbl>
          </a:graphicData>
        </a:graphic>
      </p:graphicFrame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3498C96F-B558-4F95-9A00-33E61D6341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0754976"/>
              </p:ext>
            </p:extLst>
          </p:nvPr>
        </p:nvGraphicFramePr>
        <p:xfrm>
          <a:off x="6226139" y="4329104"/>
          <a:ext cx="5626100" cy="1243240"/>
        </p:xfrm>
        <a:graphic>
          <a:graphicData uri="http://schemas.openxmlformats.org/drawingml/2006/table">
            <a:tbl>
              <a:tblPr/>
              <a:tblGrid>
                <a:gridCol w="1255186">
                  <a:extLst>
                    <a:ext uri="{9D8B030D-6E8A-4147-A177-3AD203B41FA5}">
                      <a16:colId xmlns:a16="http://schemas.microsoft.com/office/drawing/2014/main" val="232015051"/>
                    </a:ext>
                  </a:extLst>
                </a:gridCol>
                <a:gridCol w="1456279">
                  <a:extLst>
                    <a:ext uri="{9D8B030D-6E8A-4147-A177-3AD203B41FA5}">
                      <a16:colId xmlns:a16="http://schemas.microsoft.com/office/drawing/2014/main" val="2686718200"/>
                    </a:ext>
                  </a:extLst>
                </a:gridCol>
                <a:gridCol w="550333">
                  <a:extLst>
                    <a:ext uri="{9D8B030D-6E8A-4147-A177-3AD203B41FA5}">
                      <a16:colId xmlns:a16="http://schemas.microsoft.com/office/drawing/2014/main" val="3469423783"/>
                    </a:ext>
                  </a:extLst>
                </a:gridCol>
                <a:gridCol w="1024467">
                  <a:extLst>
                    <a:ext uri="{9D8B030D-6E8A-4147-A177-3AD203B41FA5}">
                      <a16:colId xmlns:a16="http://schemas.microsoft.com/office/drawing/2014/main" val="3668936842"/>
                    </a:ext>
                  </a:extLst>
                </a:gridCol>
                <a:gridCol w="1339835">
                  <a:extLst>
                    <a:ext uri="{9D8B030D-6E8A-4147-A177-3AD203B41FA5}">
                      <a16:colId xmlns:a16="http://schemas.microsoft.com/office/drawing/2014/main" val="3889912126"/>
                    </a:ext>
                  </a:extLst>
                </a:gridCol>
              </a:tblGrid>
              <a:tr h="62162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dirty="0">
                          <a:effectLst/>
                        </a:rPr>
                        <a:t>LANGUAGE</a:t>
                      </a:r>
                    </a:p>
                  </a:txBody>
                  <a:tcPr marL="19050" marR="19050" marT="12700" marB="1270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dirty="0">
                          <a:effectLst/>
                        </a:rPr>
                        <a:t>VARCHAR2(20 BYTE)</a:t>
                      </a:r>
                    </a:p>
                  </a:txBody>
                  <a:tcPr marL="19050" marR="19050" marT="12700" marB="1270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>
                          <a:effectLst/>
                        </a:rPr>
                        <a:t>No</a:t>
                      </a:r>
                    </a:p>
                  </a:txBody>
                  <a:tcPr marL="19050" marR="19050" marT="12700" marB="1270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</a:endParaRPr>
                    </a:p>
                  </a:txBody>
                  <a:tcPr marL="19050" marR="19050" marT="12700" marB="1270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>
                          <a:effectLst/>
                        </a:rPr>
                        <a:t>사용 가능 언어</a:t>
                      </a:r>
                    </a:p>
                  </a:txBody>
                  <a:tcPr marL="19050" marR="19050" marT="12700" marB="1270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07029701"/>
                  </a:ext>
                </a:extLst>
              </a:tr>
              <a:tr h="62162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dirty="0">
                          <a:effectLst/>
                        </a:rPr>
                        <a:t>PHAR_ID</a:t>
                      </a:r>
                    </a:p>
                  </a:txBody>
                  <a:tcPr marL="19050" marR="19050" marT="12700" marB="1270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>
                          <a:effectLst/>
                        </a:rPr>
                        <a:t>VARCHAR2(20 BYTE)</a:t>
                      </a:r>
                    </a:p>
                  </a:txBody>
                  <a:tcPr marL="19050" marR="19050" marT="12700" marB="1270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>
                          <a:effectLst/>
                        </a:rPr>
                        <a:t>Yes</a:t>
                      </a:r>
                    </a:p>
                  </a:txBody>
                  <a:tcPr marL="19050" marR="19050" marT="12700" marB="1270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</a:endParaRPr>
                    </a:p>
                  </a:txBody>
                  <a:tcPr marL="19050" marR="19050" marT="12700" marB="1270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dirty="0">
                          <a:effectLst/>
                        </a:rPr>
                        <a:t>약국 아이디</a:t>
                      </a:r>
                    </a:p>
                  </a:txBody>
                  <a:tcPr marL="19050" marR="19050" marT="12700" marB="1270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72420772"/>
                  </a:ext>
                </a:extLst>
              </a:tr>
            </a:tbl>
          </a:graphicData>
        </a:graphic>
      </p:graphicFrame>
      <p:sp>
        <p:nvSpPr>
          <p:cNvPr id="28" name="직사각형 27">
            <a:extLst>
              <a:ext uri="{FF2B5EF4-FFF2-40B4-BE49-F238E27FC236}">
                <a16:creationId xmlns:a16="http://schemas.microsoft.com/office/drawing/2014/main" id="{19F90F55-5DB7-4C23-B75E-DC5B02D73E22}"/>
              </a:ext>
            </a:extLst>
          </p:cNvPr>
          <p:cNvSpPr/>
          <p:nvPr/>
        </p:nvSpPr>
        <p:spPr>
          <a:xfrm>
            <a:off x="6211351" y="3922239"/>
            <a:ext cx="6275932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</a:rPr>
              <a:t>PHARM_LANGUAGE</a:t>
            </a: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A4756CA9-6757-4B62-B613-2A85F9B9F4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2422991"/>
              </p:ext>
            </p:extLst>
          </p:nvPr>
        </p:nvGraphicFramePr>
        <p:xfrm>
          <a:off x="6234603" y="1831429"/>
          <a:ext cx="5626100" cy="1864860"/>
        </p:xfrm>
        <a:graphic>
          <a:graphicData uri="http://schemas.openxmlformats.org/drawingml/2006/table">
            <a:tbl>
              <a:tblPr/>
              <a:tblGrid>
                <a:gridCol w="1255186">
                  <a:extLst>
                    <a:ext uri="{9D8B030D-6E8A-4147-A177-3AD203B41FA5}">
                      <a16:colId xmlns:a16="http://schemas.microsoft.com/office/drawing/2014/main" val="232015051"/>
                    </a:ext>
                  </a:extLst>
                </a:gridCol>
                <a:gridCol w="1456279">
                  <a:extLst>
                    <a:ext uri="{9D8B030D-6E8A-4147-A177-3AD203B41FA5}">
                      <a16:colId xmlns:a16="http://schemas.microsoft.com/office/drawing/2014/main" val="2686718200"/>
                    </a:ext>
                  </a:extLst>
                </a:gridCol>
                <a:gridCol w="550333">
                  <a:extLst>
                    <a:ext uri="{9D8B030D-6E8A-4147-A177-3AD203B41FA5}">
                      <a16:colId xmlns:a16="http://schemas.microsoft.com/office/drawing/2014/main" val="3469423783"/>
                    </a:ext>
                  </a:extLst>
                </a:gridCol>
                <a:gridCol w="1024467">
                  <a:extLst>
                    <a:ext uri="{9D8B030D-6E8A-4147-A177-3AD203B41FA5}">
                      <a16:colId xmlns:a16="http://schemas.microsoft.com/office/drawing/2014/main" val="3668936842"/>
                    </a:ext>
                  </a:extLst>
                </a:gridCol>
                <a:gridCol w="1339835">
                  <a:extLst>
                    <a:ext uri="{9D8B030D-6E8A-4147-A177-3AD203B41FA5}">
                      <a16:colId xmlns:a16="http://schemas.microsoft.com/office/drawing/2014/main" val="3889912126"/>
                    </a:ext>
                  </a:extLst>
                </a:gridCol>
              </a:tblGrid>
              <a:tr h="62162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dirty="0">
                          <a:effectLst/>
                        </a:rPr>
                        <a:t>PHARDIS_LATITUDE</a:t>
                      </a:r>
                    </a:p>
                  </a:txBody>
                  <a:tcPr marL="19050" marR="19050" marT="12700" marB="1270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dirty="0">
                          <a:effectLst/>
                        </a:rPr>
                        <a:t>VARCHAR2(40 BYTE)</a:t>
                      </a:r>
                    </a:p>
                  </a:txBody>
                  <a:tcPr marL="19050" marR="19050" marT="12700" marB="1270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>
                          <a:effectLst/>
                        </a:rPr>
                        <a:t>Yes</a:t>
                      </a:r>
                    </a:p>
                  </a:txBody>
                  <a:tcPr marL="19050" marR="19050" marT="12700" marB="1270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</a:endParaRPr>
                    </a:p>
                  </a:txBody>
                  <a:tcPr marL="19050" marR="19050" marT="12700" marB="1270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</a:endParaRPr>
                    </a:p>
                  </a:txBody>
                  <a:tcPr marL="19050" marR="19050" marT="12700" marB="1270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07029701"/>
                  </a:ext>
                </a:extLst>
              </a:tr>
              <a:tr h="62162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>
                          <a:effectLst/>
                        </a:rPr>
                        <a:t>PHARDIS_LONGITUDE</a:t>
                      </a:r>
                    </a:p>
                  </a:txBody>
                  <a:tcPr marL="19050" marR="19050" marT="12700" marB="1270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>
                          <a:effectLst/>
                        </a:rPr>
                        <a:t>VARCHAR2(40 BYTE)</a:t>
                      </a:r>
                    </a:p>
                  </a:txBody>
                  <a:tcPr marL="19050" marR="19050" marT="12700" marB="1270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>
                          <a:effectLst/>
                        </a:rPr>
                        <a:t>Yes</a:t>
                      </a:r>
                    </a:p>
                  </a:txBody>
                  <a:tcPr marL="19050" marR="19050" marT="12700" marB="1270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</a:endParaRPr>
                    </a:p>
                  </a:txBody>
                  <a:tcPr marL="19050" marR="19050" marT="12700" marB="1270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</a:endParaRPr>
                    </a:p>
                  </a:txBody>
                  <a:tcPr marL="19050" marR="19050" marT="12700" marB="1270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67986990"/>
                  </a:ext>
                </a:extLst>
              </a:tr>
              <a:tr h="62162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dirty="0">
                          <a:effectLst/>
                        </a:rPr>
                        <a:t>PHARM_DISTRICT</a:t>
                      </a:r>
                    </a:p>
                  </a:txBody>
                  <a:tcPr marL="19050" marR="19050" marT="12700" marB="1270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>
                          <a:effectLst/>
                        </a:rPr>
                        <a:t>VARCHAR2(10 BYTE)</a:t>
                      </a:r>
                    </a:p>
                  </a:txBody>
                  <a:tcPr marL="19050" marR="19050" marT="12700" marB="1270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>
                          <a:effectLst/>
                        </a:rPr>
                        <a:t>Yes</a:t>
                      </a:r>
                    </a:p>
                  </a:txBody>
                  <a:tcPr marL="19050" marR="19050" marT="12700" marB="1270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</a:endParaRPr>
                    </a:p>
                  </a:txBody>
                  <a:tcPr marL="19050" marR="19050" marT="12700" marB="1270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dirty="0">
                          <a:effectLst/>
                        </a:rPr>
                        <a:t>구</a:t>
                      </a:r>
                    </a:p>
                  </a:txBody>
                  <a:tcPr marL="19050" marR="19050" marT="12700" marB="1270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724207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751779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자유형 16"/>
          <p:cNvSpPr/>
          <p:nvPr/>
        </p:nvSpPr>
        <p:spPr>
          <a:xfrm flipH="1">
            <a:off x="4694623" y="2324101"/>
            <a:ext cx="7497377" cy="4533901"/>
          </a:xfrm>
          <a:custGeom>
            <a:avLst/>
            <a:gdLst>
              <a:gd name="connsiteX0" fmla="*/ 2647159 w 7497377"/>
              <a:gd name="connsiteY0" fmla="*/ 0 h 4533901"/>
              <a:gd name="connsiteX1" fmla="*/ 1857791 w 7497377"/>
              <a:gd name="connsiteY1" fmla="*/ 0 h 4533901"/>
              <a:gd name="connsiteX2" fmla="*/ 0 w 7497377"/>
              <a:gd name="connsiteY2" fmla="*/ 1857791 h 4533901"/>
              <a:gd name="connsiteX3" fmla="*/ 0 w 7497377"/>
              <a:gd name="connsiteY3" fmla="*/ 4533901 h 4533901"/>
              <a:gd name="connsiteX4" fmla="*/ 7497377 w 7497377"/>
              <a:gd name="connsiteY4" fmla="*/ 4533901 h 4533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97377" h="4533901">
                <a:moveTo>
                  <a:pt x="2647159" y="0"/>
                </a:moveTo>
                <a:lnTo>
                  <a:pt x="1857791" y="0"/>
                </a:lnTo>
                <a:lnTo>
                  <a:pt x="0" y="1857791"/>
                </a:lnTo>
                <a:lnTo>
                  <a:pt x="0" y="4533901"/>
                </a:lnTo>
                <a:lnTo>
                  <a:pt x="7497377" y="4533901"/>
                </a:lnTo>
                <a:close/>
              </a:path>
            </a:pathLst>
          </a:custGeom>
          <a:solidFill>
            <a:srgbClr val="E1DA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각 삼각형 7"/>
          <p:cNvSpPr/>
          <p:nvPr/>
        </p:nvSpPr>
        <p:spPr>
          <a:xfrm rot="5400000">
            <a:off x="61310" y="-61310"/>
            <a:ext cx="4572003" cy="4694623"/>
          </a:xfrm>
          <a:prstGeom prst="rtTriangle">
            <a:avLst/>
          </a:prstGeom>
          <a:solidFill>
            <a:srgbClr val="D2D2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92100" y="1003299"/>
            <a:ext cx="11633200" cy="5616575"/>
          </a:xfrm>
          <a:prstGeom prst="rect">
            <a:avLst/>
          </a:prstGeom>
          <a:solidFill>
            <a:schemeClr val="bg1"/>
          </a:solidFill>
          <a:ln>
            <a:solidFill>
              <a:srgbClr val="6469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977002" y="113821"/>
            <a:ext cx="6096000" cy="76944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latinLnBrk="0">
              <a:defRPr/>
            </a:pPr>
            <a:r>
              <a:rPr lang="en-US" altLang="ko-KR" sz="28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04 DB </a:t>
            </a:r>
            <a:r>
              <a:rPr lang="ko-KR" altLang="en-US" sz="28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설계</a:t>
            </a:r>
            <a:endParaRPr lang="en-US" altLang="ko-KR" sz="2800" b="1" i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 latinLnBrk="0">
              <a:defRPr/>
            </a:pPr>
            <a:r>
              <a:rPr lang="ko-KR" altLang="en-US" sz="160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테이블 명세</a:t>
            </a: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3FA00699-5178-465A-9F3F-130CF1431F70}"/>
              </a:ext>
            </a:extLst>
          </p:cNvPr>
          <p:cNvSpPr/>
          <p:nvPr/>
        </p:nvSpPr>
        <p:spPr>
          <a:xfrm>
            <a:off x="497402" y="1449072"/>
            <a:ext cx="6275932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</a:rPr>
              <a:t>HOSPITAL</a:t>
            </a:r>
          </a:p>
        </p:txBody>
      </p:sp>
      <p:sp>
        <p:nvSpPr>
          <p:cNvPr id="77" name="직사각형 76"/>
          <p:cNvSpPr/>
          <p:nvPr/>
        </p:nvSpPr>
        <p:spPr>
          <a:xfrm>
            <a:off x="4675930" y="1636015"/>
            <a:ext cx="184731" cy="454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endParaRPr lang="en-US" altLang="ko-KR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85" name="직사각형 84"/>
          <p:cNvSpPr/>
          <p:nvPr/>
        </p:nvSpPr>
        <p:spPr>
          <a:xfrm>
            <a:off x="8338332" y="1636015"/>
            <a:ext cx="184731" cy="454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endParaRPr lang="en-US" altLang="ko-KR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22AEB19F-605B-4ABF-BE1D-D6DFA1DBAF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642956"/>
              </p:ext>
            </p:extLst>
          </p:nvPr>
        </p:nvGraphicFramePr>
        <p:xfrm>
          <a:off x="497402" y="1822957"/>
          <a:ext cx="5626100" cy="4351340"/>
        </p:xfrm>
        <a:graphic>
          <a:graphicData uri="http://schemas.openxmlformats.org/drawingml/2006/table">
            <a:tbl>
              <a:tblPr/>
              <a:tblGrid>
                <a:gridCol w="1255186">
                  <a:extLst>
                    <a:ext uri="{9D8B030D-6E8A-4147-A177-3AD203B41FA5}">
                      <a16:colId xmlns:a16="http://schemas.microsoft.com/office/drawing/2014/main" val="232015051"/>
                    </a:ext>
                  </a:extLst>
                </a:gridCol>
                <a:gridCol w="1456279">
                  <a:extLst>
                    <a:ext uri="{9D8B030D-6E8A-4147-A177-3AD203B41FA5}">
                      <a16:colId xmlns:a16="http://schemas.microsoft.com/office/drawing/2014/main" val="2686718200"/>
                    </a:ext>
                  </a:extLst>
                </a:gridCol>
                <a:gridCol w="550333">
                  <a:extLst>
                    <a:ext uri="{9D8B030D-6E8A-4147-A177-3AD203B41FA5}">
                      <a16:colId xmlns:a16="http://schemas.microsoft.com/office/drawing/2014/main" val="3469423783"/>
                    </a:ext>
                  </a:extLst>
                </a:gridCol>
                <a:gridCol w="1024467">
                  <a:extLst>
                    <a:ext uri="{9D8B030D-6E8A-4147-A177-3AD203B41FA5}">
                      <a16:colId xmlns:a16="http://schemas.microsoft.com/office/drawing/2014/main" val="3668936842"/>
                    </a:ext>
                  </a:extLst>
                </a:gridCol>
                <a:gridCol w="1339835">
                  <a:extLst>
                    <a:ext uri="{9D8B030D-6E8A-4147-A177-3AD203B41FA5}">
                      <a16:colId xmlns:a16="http://schemas.microsoft.com/office/drawing/2014/main" val="3889912126"/>
                    </a:ext>
                  </a:extLst>
                </a:gridCol>
              </a:tblGrid>
              <a:tr h="62162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dirty="0">
                          <a:effectLst/>
                        </a:rPr>
                        <a:t>HOS_ID</a:t>
                      </a:r>
                    </a:p>
                  </a:txBody>
                  <a:tcPr marL="19050" marR="19050" marT="12700" marB="1270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>
                          <a:effectLst/>
                        </a:rPr>
                        <a:t>VARCHAR2(20 BYTE)</a:t>
                      </a:r>
                    </a:p>
                  </a:txBody>
                  <a:tcPr marL="19050" marR="19050" marT="12700" marB="1270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>
                          <a:effectLst/>
                        </a:rPr>
                        <a:t>No</a:t>
                      </a:r>
                    </a:p>
                  </a:txBody>
                  <a:tcPr marL="19050" marR="19050" marT="12700" marB="1270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>
                          <a:effectLst/>
                        </a:rPr>
                        <a:t>PRIMARY KEY</a:t>
                      </a:r>
                    </a:p>
                  </a:txBody>
                  <a:tcPr marL="19050" marR="19050" marT="12700" marB="1270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>
                          <a:effectLst/>
                        </a:rPr>
                        <a:t>병원 아이디</a:t>
                      </a:r>
                    </a:p>
                  </a:txBody>
                  <a:tcPr marL="19050" marR="19050" marT="12700" marB="1270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07029701"/>
                  </a:ext>
                </a:extLst>
              </a:tr>
              <a:tr h="62162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dirty="0">
                          <a:effectLst/>
                        </a:rPr>
                        <a:t>HOS_NAME_KOR</a:t>
                      </a:r>
                    </a:p>
                  </a:txBody>
                  <a:tcPr marL="19050" marR="19050" marT="12700" marB="1270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>
                          <a:effectLst/>
                        </a:rPr>
                        <a:t>VARCHAR2(50 BYTE)</a:t>
                      </a:r>
                    </a:p>
                  </a:txBody>
                  <a:tcPr marL="19050" marR="19050" marT="12700" marB="1270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>
                          <a:effectLst/>
                        </a:rPr>
                        <a:t>Yes</a:t>
                      </a:r>
                    </a:p>
                  </a:txBody>
                  <a:tcPr marL="19050" marR="19050" marT="12700" marB="1270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</a:endParaRPr>
                    </a:p>
                  </a:txBody>
                  <a:tcPr marL="19050" marR="19050" marT="12700" marB="1270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>
                          <a:effectLst/>
                        </a:rPr>
                        <a:t>병원 한글 이름</a:t>
                      </a:r>
                    </a:p>
                  </a:txBody>
                  <a:tcPr marL="19050" marR="19050" marT="12700" marB="1270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11611797"/>
                  </a:ext>
                </a:extLst>
              </a:tr>
              <a:tr h="62162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>
                          <a:effectLst/>
                        </a:rPr>
                        <a:t>HOS_NAME_ENG</a:t>
                      </a:r>
                    </a:p>
                  </a:txBody>
                  <a:tcPr marL="19050" marR="19050" marT="12700" marB="1270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>
                          <a:effectLst/>
                        </a:rPr>
                        <a:t>VARCHAR2(50 BYTE)</a:t>
                      </a:r>
                    </a:p>
                  </a:txBody>
                  <a:tcPr marL="19050" marR="19050" marT="12700" marB="1270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>
                          <a:effectLst/>
                        </a:rPr>
                        <a:t>Yes</a:t>
                      </a:r>
                    </a:p>
                  </a:txBody>
                  <a:tcPr marL="19050" marR="19050" marT="12700" marB="1270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</a:endParaRPr>
                    </a:p>
                  </a:txBody>
                  <a:tcPr marL="19050" marR="19050" marT="12700" marB="1270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>
                          <a:effectLst/>
                        </a:rPr>
                        <a:t>병원 영문 이름</a:t>
                      </a:r>
                    </a:p>
                  </a:txBody>
                  <a:tcPr marL="19050" marR="19050" marT="12700" marB="1270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2300390"/>
                  </a:ext>
                </a:extLst>
              </a:tr>
              <a:tr h="62162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>
                          <a:effectLst/>
                        </a:rPr>
                        <a:t>DETAIL</a:t>
                      </a:r>
                    </a:p>
                  </a:txBody>
                  <a:tcPr marL="19050" marR="19050" marT="12700" marB="1270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>
                          <a:effectLst/>
                        </a:rPr>
                        <a:t>VARCHAR2(500 BYTE)</a:t>
                      </a:r>
                    </a:p>
                  </a:txBody>
                  <a:tcPr marL="19050" marR="19050" marT="12700" marB="1270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>
                          <a:effectLst/>
                        </a:rPr>
                        <a:t>Yes</a:t>
                      </a:r>
                    </a:p>
                  </a:txBody>
                  <a:tcPr marL="19050" marR="19050" marT="12700" marB="1270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</a:endParaRPr>
                    </a:p>
                  </a:txBody>
                  <a:tcPr marL="19050" marR="19050" marT="12700" marB="1270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>
                          <a:effectLst/>
                        </a:rPr>
                        <a:t>소개</a:t>
                      </a:r>
                    </a:p>
                  </a:txBody>
                  <a:tcPr marL="19050" marR="19050" marT="12700" marB="1270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885891"/>
                  </a:ext>
                </a:extLst>
              </a:tr>
              <a:tr h="62162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>
                          <a:effectLst/>
                        </a:rPr>
                        <a:t>LOCATION</a:t>
                      </a:r>
                    </a:p>
                  </a:txBody>
                  <a:tcPr marL="19050" marR="19050" marT="12700" marB="1270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>
                          <a:effectLst/>
                        </a:rPr>
                        <a:t>VARCHAR2(70 BYTE)</a:t>
                      </a:r>
                    </a:p>
                  </a:txBody>
                  <a:tcPr marL="19050" marR="19050" marT="12700" marB="1270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>
                          <a:effectLst/>
                        </a:rPr>
                        <a:t>Yes</a:t>
                      </a:r>
                    </a:p>
                  </a:txBody>
                  <a:tcPr marL="19050" marR="19050" marT="12700" marB="1270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</a:endParaRPr>
                    </a:p>
                  </a:txBody>
                  <a:tcPr marL="19050" marR="19050" marT="12700" marB="1270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>
                          <a:effectLst/>
                        </a:rPr>
                        <a:t>전체 주소</a:t>
                      </a:r>
                    </a:p>
                  </a:txBody>
                  <a:tcPr marL="19050" marR="19050" marT="12700" marB="1270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3299356"/>
                  </a:ext>
                </a:extLst>
              </a:tr>
              <a:tr h="62162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>
                          <a:effectLst/>
                        </a:rPr>
                        <a:t>TEL</a:t>
                      </a:r>
                    </a:p>
                  </a:txBody>
                  <a:tcPr marL="19050" marR="19050" marT="12700" marB="1270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>
                          <a:effectLst/>
                        </a:rPr>
                        <a:t>VARCHAR2(20 BYTE)</a:t>
                      </a:r>
                    </a:p>
                  </a:txBody>
                  <a:tcPr marL="19050" marR="19050" marT="12700" marB="1270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>
                          <a:effectLst/>
                        </a:rPr>
                        <a:t>Yes</a:t>
                      </a:r>
                    </a:p>
                  </a:txBody>
                  <a:tcPr marL="19050" marR="19050" marT="12700" marB="1270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</a:endParaRPr>
                    </a:p>
                  </a:txBody>
                  <a:tcPr marL="19050" marR="19050" marT="12700" marB="1270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>
                          <a:effectLst/>
                        </a:rPr>
                        <a:t>번호</a:t>
                      </a:r>
                    </a:p>
                  </a:txBody>
                  <a:tcPr marL="19050" marR="19050" marT="12700" marB="1270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1555147"/>
                  </a:ext>
                </a:extLst>
              </a:tr>
              <a:tr h="62162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>
                          <a:effectLst/>
                        </a:rPr>
                        <a:t>HOS_LATITUDE</a:t>
                      </a:r>
                    </a:p>
                  </a:txBody>
                  <a:tcPr marL="19050" marR="19050" marT="12700" marB="1270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>
                          <a:effectLst/>
                        </a:rPr>
                        <a:t>VARCHAR2(40 BYTE)</a:t>
                      </a:r>
                    </a:p>
                  </a:txBody>
                  <a:tcPr marL="19050" marR="19050" marT="12700" marB="1270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>
                          <a:effectLst/>
                        </a:rPr>
                        <a:t>Yes</a:t>
                      </a:r>
                    </a:p>
                  </a:txBody>
                  <a:tcPr marL="19050" marR="19050" marT="12700" marB="1270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</a:endParaRPr>
                    </a:p>
                  </a:txBody>
                  <a:tcPr marL="19050" marR="19050" marT="12700" marB="1270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dirty="0">
                          <a:effectLst/>
                        </a:rPr>
                        <a:t>위도</a:t>
                      </a:r>
                    </a:p>
                  </a:txBody>
                  <a:tcPr marL="19050" marR="19050" marT="12700" marB="1270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039917"/>
                  </a:ext>
                </a:extLst>
              </a:tr>
            </a:tbl>
          </a:graphicData>
        </a:graphic>
      </p:graphicFrame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A4756CA9-6757-4B62-B613-2A85F9B9F4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8685103"/>
              </p:ext>
            </p:extLst>
          </p:nvPr>
        </p:nvGraphicFramePr>
        <p:xfrm>
          <a:off x="6234603" y="1831429"/>
          <a:ext cx="5626100" cy="4351340"/>
        </p:xfrm>
        <a:graphic>
          <a:graphicData uri="http://schemas.openxmlformats.org/drawingml/2006/table">
            <a:tbl>
              <a:tblPr/>
              <a:tblGrid>
                <a:gridCol w="1255186">
                  <a:extLst>
                    <a:ext uri="{9D8B030D-6E8A-4147-A177-3AD203B41FA5}">
                      <a16:colId xmlns:a16="http://schemas.microsoft.com/office/drawing/2014/main" val="232015051"/>
                    </a:ext>
                  </a:extLst>
                </a:gridCol>
                <a:gridCol w="1456279">
                  <a:extLst>
                    <a:ext uri="{9D8B030D-6E8A-4147-A177-3AD203B41FA5}">
                      <a16:colId xmlns:a16="http://schemas.microsoft.com/office/drawing/2014/main" val="2686718200"/>
                    </a:ext>
                  </a:extLst>
                </a:gridCol>
                <a:gridCol w="550333">
                  <a:extLst>
                    <a:ext uri="{9D8B030D-6E8A-4147-A177-3AD203B41FA5}">
                      <a16:colId xmlns:a16="http://schemas.microsoft.com/office/drawing/2014/main" val="3469423783"/>
                    </a:ext>
                  </a:extLst>
                </a:gridCol>
                <a:gridCol w="1024467">
                  <a:extLst>
                    <a:ext uri="{9D8B030D-6E8A-4147-A177-3AD203B41FA5}">
                      <a16:colId xmlns:a16="http://schemas.microsoft.com/office/drawing/2014/main" val="3668936842"/>
                    </a:ext>
                  </a:extLst>
                </a:gridCol>
                <a:gridCol w="1339835">
                  <a:extLst>
                    <a:ext uri="{9D8B030D-6E8A-4147-A177-3AD203B41FA5}">
                      <a16:colId xmlns:a16="http://schemas.microsoft.com/office/drawing/2014/main" val="3889912126"/>
                    </a:ext>
                  </a:extLst>
                </a:gridCol>
              </a:tblGrid>
              <a:tr h="62162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dirty="0">
                          <a:effectLst/>
                        </a:rPr>
                        <a:t>HOS_LONGITUDE</a:t>
                      </a:r>
                    </a:p>
                  </a:txBody>
                  <a:tcPr marL="19050" marR="19050" marT="12700" marB="1270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dirty="0">
                          <a:effectLst/>
                        </a:rPr>
                        <a:t>VARCHAR2(40 BYTE)</a:t>
                      </a:r>
                    </a:p>
                  </a:txBody>
                  <a:tcPr marL="19050" marR="19050" marT="12700" marB="1270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dirty="0">
                          <a:effectLst/>
                        </a:rPr>
                        <a:t>Yes</a:t>
                      </a:r>
                    </a:p>
                  </a:txBody>
                  <a:tcPr marL="19050" marR="19050" marT="12700" marB="1270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</a:endParaRPr>
                    </a:p>
                  </a:txBody>
                  <a:tcPr marL="19050" marR="19050" marT="12700" marB="1270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dirty="0">
                          <a:effectLst/>
                        </a:rPr>
                        <a:t>경도</a:t>
                      </a:r>
                    </a:p>
                  </a:txBody>
                  <a:tcPr marL="19050" marR="19050" marT="12700" marB="1270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07029701"/>
                  </a:ext>
                </a:extLst>
              </a:tr>
              <a:tr h="62162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dirty="0">
                          <a:effectLst/>
                        </a:rPr>
                        <a:t>HOSDIS_LATITUDE</a:t>
                      </a:r>
                    </a:p>
                  </a:txBody>
                  <a:tcPr marL="19050" marR="19050" marT="12700" marB="1270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dirty="0">
                          <a:effectLst/>
                        </a:rPr>
                        <a:t>VARCHAR2(40 BYTE)</a:t>
                      </a:r>
                    </a:p>
                  </a:txBody>
                  <a:tcPr marL="19050" marR="19050" marT="12700" marB="1270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>
                          <a:effectLst/>
                        </a:rPr>
                        <a:t>Yes</a:t>
                      </a:r>
                    </a:p>
                  </a:txBody>
                  <a:tcPr marL="19050" marR="19050" marT="12700" marB="1270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 dirty="0">
                        <a:effectLst/>
                      </a:endParaRPr>
                    </a:p>
                  </a:txBody>
                  <a:tcPr marL="19050" marR="19050" marT="12700" marB="1270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</a:endParaRPr>
                    </a:p>
                  </a:txBody>
                  <a:tcPr marL="19050" marR="19050" marT="12700" marB="1270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7314295"/>
                  </a:ext>
                </a:extLst>
              </a:tr>
              <a:tr h="62162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dirty="0">
                          <a:effectLst/>
                        </a:rPr>
                        <a:t>HOSDIS_LONGITUDE</a:t>
                      </a:r>
                    </a:p>
                  </a:txBody>
                  <a:tcPr marL="19050" marR="19050" marT="12700" marB="1270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dirty="0">
                          <a:effectLst/>
                        </a:rPr>
                        <a:t>VARCHAR2(40 BYTE)</a:t>
                      </a:r>
                    </a:p>
                  </a:txBody>
                  <a:tcPr marL="19050" marR="19050" marT="12700" marB="1270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dirty="0">
                          <a:effectLst/>
                        </a:rPr>
                        <a:t>Yes</a:t>
                      </a:r>
                    </a:p>
                  </a:txBody>
                  <a:tcPr marL="19050" marR="19050" marT="12700" marB="1270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</a:endParaRPr>
                    </a:p>
                  </a:txBody>
                  <a:tcPr marL="19050" marR="19050" marT="12700" marB="1270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 dirty="0">
                        <a:effectLst/>
                      </a:endParaRPr>
                    </a:p>
                  </a:txBody>
                  <a:tcPr marL="19050" marR="19050" marT="12700" marB="1270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22907000"/>
                  </a:ext>
                </a:extLst>
              </a:tr>
              <a:tr h="62162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dirty="0">
                          <a:effectLst/>
                        </a:rPr>
                        <a:t>HOS_DISTRICT</a:t>
                      </a:r>
                    </a:p>
                  </a:txBody>
                  <a:tcPr marL="19050" marR="19050" marT="12700" marB="1270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dirty="0">
                          <a:effectLst/>
                        </a:rPr>
                        <a:t>VARCHAR2(20 BYTE)</a:t>
                      </a:r>
                    </a:p>
                  </a:txBody>
                  <a:tcPr marL="19050" marR="19050" marT="12700" marB="1270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>
                          <a:effectLst/>
                        </a:rPr>
                        <a:t>Yes</a:t>
                      </a:r>
                    </a:p>
                  </a:txBody>
                  <a:tcPr marL="19050" marR="19050" marT="12700" marB="1270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 dirty="0">
                        <a:effectLst/>
                      </a:endParaRPr>
                    </a:p>
                  </a:txBody>
                  <a:tcPr marL="19050" marR="19050" marT="12700" marB="1270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dirty="0">
                          <a:effectLst/>
                        </a:rPr>
                        <a:t>구</a:t>
                      </a:r>
                    </a:p>
                  </a:txBody>
                  <a:tcPr marL="19050" marR="19050" marT="12700" marB="1270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6263566"/>
                  </a:ext>
                </a:extLst>
              </a:tr>
              <a:tr h="62162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dirty="0">
                          <a:effectLst/>
                        </a:rPr>
                        <a:t>HOS_CITY</a:t>
                      </a:r>
                    </a:p>
                  </a:txBody>
                  <a:tcPr marL="19050" marR="19050" marT="12700" marB="1270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dirty="0">
                          <a:effectLst/>
                        </a:rPr>
                        <a:t>VARCHAR2(25 BYTE)</a:t>
                      </a:r>
                    </a:p>
                  </a:txBody>
                  <a:tcPr marL="19050" marR="19050" marT="12700" marB="1270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>
                          <a:effectLst/>
                        </a:rPr>
                        <a:t>Yes</a:t>
                      </a:r>
                    </a:p>
                  </a:txBody>
                  <a:tcPr marL="19050" marR="19050" marT="12700" marB="1270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</a:endParaRPr>
                    </a:p>
                  </a:txBody>
                  <a:tcPr marL="19050" marR="19050" marT="12700" marB="1270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dirty="0">
                          <a:effectLst/>
                        </a:rPr>
                        <a:t>시</a:t>
                      </a:r>
                    </a:p>
                  </a:txBody>
                  <a:tcPr marL="19050" marR="19050" marT="12700" marB="1270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5318483"/>
                  </a:ext>
                </a:extLst>
              </a:tr>
              <a:tr h="62162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dirty="0">
                          <a:effectLst/>
                        </a:rPr>
                        <a:t>HOS_COUNTRY</a:t>
                      </a:r>
                    </a:p>
                  </a:txBody>
                  <a:tcPr marL="19050" marR="19050" marT="12700" marB="1270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dirty="0">
                          <a:effectLst/>
                        </a:rPr>
                        <a:t>VARCHAR2(25 BYTE)</a:t>
                      </a:r>
                    </a:p>
                  </a:txBody>
                  <a:tcPr marL="19050" marR="19050" marT="12700" marB="1270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>
                          <a:effectLst/>
                        </a:rPr>
                        <a:t>Yes</a:t>
                      </a:r>
                    </a:p>
                  </a:txBody>
                  <a:tcPr marL="19050" marR="19050" marT="12700" marB="1270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</a:endParaRPr>
                    </a:p>
                  </a:txBody>
                  <a:tcPr marL="19050" marR="19050" marT="12700" marB="1270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dirty="0">
                          <a:effectLst/>
                        </a:rPr>
                        <a:t>국가</a:t>
                      </a:r>
                    </a:p>
                  </a:txBody>
                  <a:tcPr marL="19050" marR="19050" marT="12700" marB="1270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97356544"/>
                  </a:ext>
                </a:extLst>
              </a:tr>
              <a:tr h="62162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dirty="0">
                          <a:effectLst/>
                        </a:rPr>
                        <a:t>EMAIL</a:t>
                      </a:r>
                    </a:p>
                  </a:txBody>
                  <a:tcPr marL="19050" marR="19050" marT="12700" marB="1270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dirty="0">
                          <a:effectLst/>
                        </a:rPr>
                        <a:t>VARCHAR2(30 BYTE)</a:t>
                      </a:r>
                    </a:p>
                  </a:txBody>
                  <a:tcPr marL="19050" marR="19050" marT="12700" marB="1270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>
                          <a:effectLst/>
                        </a:rPr>
                        <a:t>Yes</a:t>
                      </a:r>
                    </a:p>
                  </a:txBody>
                  <a:tcPr marL="19050" marR="19050" marT="12700" marB="1270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</a:endParaRPr>
                    </a:p>
                  </a:txBody>
                  <a:tcPr marL="19050" marR="19050" marT="12700" marB="1270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dirty="0">
                          <a:effectLst/>
                        </a:rPr>
                        <a:t>이메일</a:t>
                      </a:r>
                    </a:p>
                  </a:txBody>
                  <a:tcPr marL="19050" marR="19050" marT="12700" marB="1270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908904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6970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자유형 16"/>
          <p:cNvSpPr/>
          <p:nvPr/>
        </p:nvSpPr>
        <p:spPr>
          <a:xfrm flipH="1">
            <a:off x="4694623" y="2324101"/>
            <a:ext cx="7497377" cy="4533901"/>
          </a:xfrm>
          <a:custGeom>
            <a:avLst/>
            <a:gdLst>
              <a:gd name="connsiteX0" fmla="*/ 2647159 w 7497377"/>
              <a:gd name="connsiteY0" fmla="*/ 0 h 4533901"/>
              <a:gd name="connsiteX1" fmla="*/ 1857791 w 7497377"/>
              <a:gd name="connsiteY1" fmla="*/ 0 h 4533901"/>
              <a:gd name="connsiteX2" fmla="*/ 0 w 7497377"/>
              <a:gd name="connsiteY2" fmla="*/ 1857791 h 4533901"/>
              <a:gd name="connsiteX3" fmla="*/ 0 w 7497377"/>
              <a:gd name="connsiteY3" fmla="*/ 4533901 h 4533901"/>
              <a:gd name="connsiteX4" fmla="*/ 7497377 w 7497377"/>
              <a:gd name="connsiteY4" fmla="*/ 4533901 h 4533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97377" h="4533901">
                <a:moveTo>
                  <a:pt x="2647159" y="0"/>
                </a:moveTo>
                <a:lnTo>
                  <a:pt x="1857791" y="0"/>
                </a:lnTo>
                <a:lnTo>
                  <a:pt x="0" y="1857791"/>
                </a:lnTo>
                <a:lnTo>
                  <a:pt x="0" y="4533901"/>
                </a:lnTo>
                <a:lnTo>
                  <a:pt x="7497377" y="4533901"/>
                </a:lnTo>
                <a:close/>
              </a:path>
            </a:pathLst>
          </a:custGeom>
          <a:solidFill>
            <a:srgbClr val="E1DA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각 삼각형 7"/>
          <p:cNvSpPr/>
          <p:nvPr/>
        </p:nvSpPr>
        <p:spPr>
          <a:xfrm rot="5400000">
            <a:off x="61310" y="-61310"/>
            <a:ext cx="4572003" cy="4694623"/>
          </a:xfrm>
          <a:prstGeom prst="rtTriangle">
            <a:avLst/>
          </a:prstGeom>
          <a:solidFill>
            <a:srgbClr val="D2D2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92100" y="1003299"/>
            <a:ext cx="11633200" cy="5616575"/>
          </a:xfrm>
          <a:prstGeom prst="rect">
            <a:avLst/>
          </a:prstGeom>
          <a:solidFill>
            <a:schemeClr val="bg1"/>
          </a:solidFill>
          <a:ln>
            <a:solidFill>
              <a:srgbClr val="6469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977002" y="113821"/>
            <a:ext cx="6096000" cy="76944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latinLnBrk="0">
              <a:defRPr/>
            </a:pPr>
            <a:r>
              <a:rPr lang="en-US" altLang="ko-KR" sz="28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04 DB </a:t>
            </a:r>
            <a:r>
              <a:rPr lang="ko-KR" altLang="en-US" sz="28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설계</a:t>
            </a:r>
            <a:endParaRPr lang="en-US" altLang="ko-KR" sz="2800" b="1" i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 latinLnBrk="0">
              <a:defRPr/>
            </a:pPr>
            <a:r>
              <a:rPr lang="ko-KR" altLang="en-US" sz="160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테이블 명세</a:t>
            </a: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3FA00699-5178-465A-9F3F-130CF1431F70}"/>
              </a:ext>
            </a:extLst>
          </p:cNvPr>
          <p:cNvSpPr/>
          <p:nvPr/>
        </p:nvSpPr>
        <p:spPr>
          <a:xfrm>
            <a:off x="497402" y="1449072"/>
            <a:ext cx="6275932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</a:rPr>
              <a:t>HOSPITAL</a:t>
            </a:r>
          </a:p>
        </p:txBody>
      </p:sp>
      <p:sp>
        <p:nvSpPr>
          <p:cNvPr id="77" name="직사각형 76"/>
          <p:cNvSpPr/>
          <p:nvPr/>
        </p:nvSpPr>
        <p:spPr>
          <a:xfrm>
            <a:off x="4675930" y="1636015"/>
            <a:ext cx="184731" cy="454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endParaRPr lang="en-US" altLang="ko-KR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85" name="직사각형 84"/>
          <p:cNvSpPr/>
          <p:nvPr/>
        </p:nvSpPr>
        <p:spPr>
          <a:xfrm>
            <a:off x="8338332" y="1636015"/>
            <a:ext cx="184731" cy="454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endParaRPr lang="en-US" altLang="ko-KR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22AEB19F-605B-4ABF-BE1D-D6DFA1DBAF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5924053"/>
              </p:ext>
            </p:extLst>
          </p:nvPr>
        </p:nvGraphicFramePr>
        <p:xfrm>
          <a:off x="497402" y="1822957"/>
          <a:ext cx="5626100" cy="1864860"/>
        </p:xfrm>
        <a:graphic>
          <a:graphicData uri="http://schemas.openxmlformats.org/drawingml/2006/table">
            <a:tbl>
              <a:tblPr/>
              <a:tblGrid>
                <a:gridCol w="1255186">
                  <a:extLst>
                    <a:ext uri="{9D8B030D-6E8A-4147-A177-3AD203B41FA5}">
                      <a16:colId xmlns:a16="http://schemas.microsoft.com/office/drawing/2014/main" val="232015051"/>
                    </a:ext>
                  </a:extLst>
                </a:gridCol>
                <a:gridCol w="1456279">
                  <a:extLst>
                    <a:ext uri="{9D8B030D-6E8A-4147-A177-3AD203B41FA5}">
                      <a16:colId xmlns:a16="http://schemas.microsoft.com/office/drawing/2014/main" val="2686718200"/>
                    </a:ext>
                  </a:extLst>
                </a:gridCol>
                <a:gridCol w="550333">
                  <a:extLst>
                    <a:ext uri="{9D8B030D-6E8A-4147-A177-3AD203B41FA5}">
                      <a16:colId xmlns:a16="http://schemas.microsoft.com/office/drawing/2014/main" val="3469423783"/>
                    </a:ext>
                  </a:extLst>
                </a:gridCol>
                <a:gridCol w="1024467">
                  <a:extLst>
                    <a:ext uri="{9D8B030D-6E8A-4147-A177-3AD203B41FA5}">
                      <a16:colId xmlns:a16="http://schemas.microsoft.com/office/drawing/2014/main" val="3668936842"/>
                    </a:ext>
                  </a:extLst>
                </a:gridCol>
                <a:gridCol w="1339835">
                  <a:extLst>
                    <a:ext uri="{9D8B030D-6E8A-4147-A177-3AD203B41FA5}">
                      <a16:colId xmlns:a16="http://schemas.microsoft.com/office/drawing/2014/main" val="3889912126"/>
                    </a:ext>
                  </a:extLst>
                </a:gridCol>
              </a:tblGrid>
              <a:tr h="62162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dirty="0">
                          <a:effectLst/>
                        </a:rPr>
                        <a:t>HOS_LOGIN_ID</a:t>
                      </a:r>
                    </a:p>
                  </a:txBody>
                  <a:tcPr marL="19050" marR="19050" marT="12700" marB="1270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dirty="0">
                          <a:effectLst/>
                        </a:rPr>
                        <a:t>VARCHAR2(50 BYTE)</a:t>
                      </a:r>
                    </a:p>
                  </a:txBody>
                  <a:tcPr marL="19050" marR="19050" marT="12700" marB="1270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>
                          <a:effectLst/>
                        </a:rPr>
                        <a:t>Yes</a:t>
                      </a:r>
                    </a:p>
                  </a:txBody>
                  <a:tcPr marL="19050" marR="19050" marT="12700" marB="1270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</a:endParaRPr>
                    </a:p>
                  </a:txBody>
                  <a:tcPr marL="19050" marR="19050" marT="12700" marB="1270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dirty="0">
                          <a:effectLst/>
                        </a:rPr>
                        <a:t>병원 로그인 아이디</a:t>
                      </a:r>
                    </a:p>
                  </a:txBody>
                  <a:tcPr marL="19050" marR="19050" marT="12700" marB="1270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07029701"/>
                  </a:ext>
                </a:extLst>
              </a:tr>
              <a:tr h="62162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dirty="0">
                          <a:effectLst/>
                        </a:rPr>
                        <a:t>HOS_PWD</a:t>
                      </a:r>
                    </a:p>
                  </a:txBody>
                  <a:tcPr marL="19050" marR="19050" marT="12700" marB="1270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dirty="0">
                          <a:effectLst/>
                        </a:rPr>
                        <a:t>VARCHAR2(50 BYTE)</a:t>
                      </a:r>
                    </a:p>
                  </a:txBody>
                  <a:tcPr marL="19050" marR="19050" marT="12700" marB="1270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>
                          <a:effectLst/>
                        </a:rPr>
                        <a:t>Yes</a:t>
                      </a:r>
                    </a:p>
                  </a:txBody>
                  <a:tcPr marL="19050" marR="19050" marT="12700" marB="1270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 dirty="0">
                        <a:effectLst/>
                      </a:endParaRPr>
                    </a:p>
                  </a:txBody>
                  <a:tcPr marL="19050" marR="19050" marT="12700" marB="1270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dirty="0">
                          <a:effectLst/>
                        </a:rPr>
                        <a:t>병원 비밀번호</a:t>
                      </a:r>
                    </a:p>
                  </a:txBody>
                  <a:tcPr marL="19050" marR="19050" marT="12700" marB="1270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20908076"/>
                  </a:ext>
                </a:extLst>
              </a:tr>
              <a:tr h="62162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dirty="0">
                          <a:effectLst/>
                        </a:rPr>
                        <a:t>HOS_CODE</a:t>
                      </a:r>
                    </a:p>
                  </a:txBody>
                  <a:tcPr marL="19050" marR="19050" marT="12700" marB="1270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dirty="0">
                          <a:effectLst/>
                        </a:rPr>
                        <a:t>VARCHAR2(5 BYTE)</a:t>
                      </a:r>
                    </a:p>
                  </a:txBody>
                  <a:tcPr marL="19050" marR="19050" marT="12700" marB="1270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dirty="0">
                          <a:effectLst/>
                        </a:rPr>
                        <a:t>Yes</a:t>
                      </a:r>
                    </a:p>
                  </a:txBody>
                  <a:tcPr marL="19050" marR="19050" marT="12700" marB="1270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 dirty="0">
                        <a:effectLst/>
                      </a:endParaRPr>
                    </a:p>
                  </a:txBody>
                  <a:tcPr marL="19050" marR="19050" marT="12700" marB="1270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dirty="0">
                          <a:effectLst/>
                        </a:rPr>
                        <a:t>코드</a:t>
                      </a:r>
                    </a:p>
                  </a:txBody>
                  <a:tcPr marL="19050" marR="19050" marT="12700" marB="1270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78734005"/>
                  </a:ext>
                </a:extLst>
              </a:tr>
            </a:tbl>
          </a:graphicData>
        </a:graphic>
      </p:graphicFrame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3498C96F-B558-4F95-9A00-33E61D6341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9305108"/>
              </p:ext>
            </p:extLst>
          </p:nvPr>
        </p:nvGraphicFramePr>
        <p:xfrm>
          <a:off x="6217672" y="1806030"/>
          <a:ext cx="5626100" cy="2486480"/>
        </p:xfrm>
        <a:graphic>
          <a:graphicData uri="http://schemas.openxmlformats.org/drawingml/2006/table">
            <a:tbl>
              <a:tblPr/>
              <a:tblGrid>
                <a:gridCol w="1255186">
                  <a:extLst>
                    <a:ext uri="{9D8B030D-6E8A-4147-A177-3AD203B41FA5}">
                      <a16:colId xmlns:a16="http://schemas.microsoft.com/office/drawing/2014/main" val="232015051"/>
                    </a:ext>
                  </a:extLst>
                </a:gridCol>
                <a:gridCol w="1456279">
                  <a:extLst>
                    <a:ext uri="{9D8B030D-6E8A-4147-A177-3AD203B41FA5}">
                      <a16:colId xmlns:a16="http://schemas.microsoft.com/office/drawing/2014/main" val="2686718200"/>
                    </a:ext>
                  </a:extLst>
                </a:gridCol>
                <a:gridCol w="550333">
                  <a:extLst>
                    <a:ext uri="{9D8B030D-6E8A-4147-A177-3AD203B41FA5}">
                      <a16:colId xmlns:a16="http://schemas.microsoft.com/office/drawing/2014/main" val="3469423783"/>
                    </a:ext>
                  </a:extLst>
                </a:gridCol>
                <a:gridCol w="1024467">
                  <a:extLst>
                    <a:ext uri="{9D8B030D-6E8A-4147-A177-3AD203B41FA5}">
                      <a16:colId xmlns:a16="http://schemas.microsoft.com/office/drawing/2014/main" val="3668936842"/>
                    </a:ext>
                  </a:extLst>
                </a:gridCol>
                <a:gridCol w="1339835">
                  <a:extLst>
                    <a:ext uri="{9D8B030D-6E8A-4147-A177-3AD203B41FA5}">
                      <a16:colId xmlns:a16="http://schemas.microsoft.com/office/drawing/2014/main" val="3889912126"/>
                    </a:ext>
                  </a:extLst>
                </a:gridCol>
              </a:tblGrid>
              <a:tr h="62162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dirty="0">
                          <a:effectLst/>
                        </a:rPr>
                        <a:t>DEPT_ID</a:t>
                      </a:r>
                    </a:p>
                  </a:txBody>
                  <a:tcPr marL="19050" marR="19050" marT="12700" marB="1270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>
                          <a:effectLst/>
                        </a:rPr>
                        <a:t>VARCHAR2(60 BYTE)</a:t>
                      </a:r>
                    </a:p>
                  </a:txBody>
                  <a:tcPr marL="19050" marR="19050" marT="12700" marB="1270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>
                          <a:effectLst/>
                        </a:rPr>
                        <a:t>No</a:t>
                      </a:r>
                    </a:p>
                  </a:txBody>
                  <a:tcPr marL="19050" marR="19050" marT="12700" marB="1270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>
                          <a:effectLst/>
                        </a:rPr>
                        <a:t>PRIMARY KEY</a:t>
                      </a:r>
                    </a:p>
                  </a:txBody>
                  <a:tcPr marL="19050" marR="19050" marT="12700" marB="1270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>
                          <a:effectLst/>
                        </a:rPr>
                        <a:t>부서 아이디</a:t>
                      </a:r>
                    </a:p>
                  </a:txBody>
                  <a:tcPr marL="19050" marR="19050" marT="12700" marB="1270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07029701"/>
                  </a:ext>
                </a:extLst>
              </a:tr>
              <a:tr h="62162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>
                          <a:effectLst/>
                        </a:rPr>
                        <a:t>DEPT_NAME_KOR</a:t>
                      </a:r>
                    </a:p>
                  </a:txBody>
                  <a:tcPr marL="19050" marR="19050" marT="12700" marB="1270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dirty="0">
                          <a:effectLst/>
                        </a:rPr>
                        <a:t>VARCHAR2(60 BYTE)</a:t>
                      </a:r>
                    </a:p>
                  </a:txBody>
                  <a:tcPr marL="19050" marR="19050" marT="12700" marB="1270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>
                          <a:effectLst/>
                        </a:rPr>
                        <a:t>Yes</a:t>
                      </a:r>
                    </a:p>
                  </a:txBody>
                  <a:tcPr marL="19050" marR="19050" marT="12700" marB="1270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</a:endParaRPr>
                    </a:p>
                  </a:txBody>
                  <a:tcPr marL="19050" marR="19050" marT="12700" marB="1270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>
                          <a:effectLst/>
                        </a:rPr>
                        <a:t>부서 한글 이름</a:t>
                      </a:r>
                    </a:p>
                  </a:txBody>
                  <a:tcPr marL="19050" marR="19050" marT="12700" marB="1270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92300660"/>
                  </a:ext>
                </a:extLst>
              </a:tr>
              <a:tr h="62162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>
                          <a:effectLst/>
                        </a:rPr>
                        <a:t>DEPT_NAME_ENG</a:t>
                      </a:r>
                    </a:p>
                  </a:txBody>
                  <a:tcPr marL="19050" marR="19050" marT="12700" marB="1270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>
                          <a:effectLst/>
                        </a:rPr>
                        <a:t>VARCHAR2(60 BYTE)</a:t>
                      </a:r>
                    </a:p>
                  </a:txBody>
                  <a:tcPr marL="19050" marR="19050" marT="12700" marB="1270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>
                          <a:effectLst/>
                        </a:rPr>
                        <a:t>Yes</a:t>
                      </a:r>
                    </a:p>
                  </a:txBody>
                  <a:tcPr marL="19050" marR="19050" marT="12700" marB="1270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</a:endParaRPr>
                    </a:p>
                  </a:txBody>
                  <a:tcPr marL="19050" marR="19050" marT="12700" marB="1270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>
                          <a:effectLst/>
                        </a:rPr>
                        <a:t>부서 영문 이름</a:t>
                      </a:r>
                    </a:p>
                  </a:txBody>
                  <a:tcPr marL="19050" marR="19050" marT="12700" marB="1270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64761909"/>
                  </a:ext>
                </a:extLst>
              </a:tr>
              <a:tr h="62162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>
                          <a:effectLst/>
                        </a:rPr>
                        <a:t>HOS_ID</a:t>
                      </a:r>
                    </a:p>
                  </a:txBody>
                  <a:tcPr marL="19050" marR="19050" marT="12700" marB="1270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>
                          <a:effectLst/>
                        </a:rPr>
                        <a:t>VARCHAR2(20 BYTE)</a:t>
                      </a:r>
                    </a:p>
                  </a:txBody>
                  <a:tcPr marL="19050" marR="19050" marT="12700" marB="1270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>
                          <a:effectLst/>
                        </a:rPr>
                        <a:t>Yes</a:t>
                      </a:r>
                    </a:p>
                  </a:txBody>
                  <a:tcPr marL="19050" marR="19050" marT="12700" marB="1270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</a:endParaRPr>
                    </a:p>
                  </a:txBody>
                  <a:tcPr marL="19050" marR="19050" marT="12700" marB="1270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dirty="0">
                          <a:effectLst/>
                        </a:rPr>
                        <a:t>부서가 존재하는 병원의 아이디</a:t>
                      </a:r>
                    </a:p>
                  </a:txBody>
                  <a:tcPr marL="19050" marR="19050" marT="12700" marB="1270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72420772"/>
                  </a:ext>
                </a:extLst>
              </a:tr>
            </a:tbl>
          </a:graphicData>
        </a:graphic>
      </p:graphicFrame>
      <p:sp>
        <p:nvSpPr>
          <p:cNvPr id="28" name="직사각형 27">
            <a:extLst>
              <a:ext uri="{FF2B5EF4-FFF2-40B4-BE49-F238E27FC236}">
                <a16:creationId xmlns:a16="http://schemas.microsoft.com/office/drawing/2014/main" id="{19F90F55-5DB7-4C23-B75E-DC5B02D73E22}"/>
              </a:ext>
            </a:extLst>
          </p:cNvPr>
          <p:cNvSpPr/>
          <p:nvPr/>
        </p:nvSpPr>
        <p:spPr>
          <a:xfrm>
            <a:off x="6202884" y="1399165"/>
            <a:ext cx="6275932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</a:rPr>
              <a:t>DEPARTMENT</a:t>
            </a: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63A3AAC3-FD7A-4A0E-BAF2-F502DCFD19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8877238"/>
              </p:ext>
            </p:extLst>
          </p:nvPr>
        </p:nvGraphicFramePr>
        <p:xfrm>
          <a:off x="502653" y="4938701"/>
          <a:ext cx="5626100" cy="1243240"/>
        </p:xfrm>
        <a:graphic>
          <a:graphicData uri="http://schemas.openxmlformats.org/drawingml/2006/table">
            <a:tbl>
              <a:tblPr/>
              <a:tblGrid>
                <a:gridCol w="1255186">
                  <a:extLst>
                    <a:ext uri="{9D8B030D-6E8A-4147-A177-3AD203B41FA5}">
                      <a16:colId xmlns:a16="http://schemas.microsoft.com/office/drawing/2014/main" val="232015051"/>
                    </a:ext>
                  </a:extLst>
                </a:gridCol>
                <a:gridCol w="1456279">
                  <a:extLst>
                    <a:ext uri="{9D8B030D-6E8A-4147-A177-3AD203B41FA5}">
                      <a16:colId xmlns:a16="http://schemas.microsoft.com/office/drawing/2014/main" val="2686718200"/>
                    </a:ext>
                  </a:extLst>
                </a:gridCol>
                <a:gridCol w="550333">
                  <a:extLst>
                    <a:ext uri="{9D8B030D-6E8A-4147-A177-3AD203B41FA5}">
                      <a16:colId xmlns:a16="http://schemas.microsoft.com/office/drawing/2014/main" val="3469423783"/>
                    </a:ext>
                  </a:extLst>
                </a:gridCol>
                <a:gridCol w="1024467">
                  <a:extLst>
                    <a:ext uri="{9D8B030D-6E8A-4147-A177-3AD203B41FA5}">
                      <a16:colId xmlns:a16="http://schemas.microsoft.com/office/drawing/2014/main" val="3668936842"/>
                    </a:ext>
                  </a:extLst>
                </a:gridCol>
                <a:gridCol w="1339835">
                  <a:extLst>
                    <a:ext uri="{9D8B030D-6E8A-4147-A177-3AD203B41FA5}">
                      <a16:colId xmlns:a16="http://schemas.microsoft.com/office/drawing/2014/main" val="3889912126"/>
                    </a:ext>
                  </a:extLst>
                </a:gridCol>
              </a:tblGrid>
              <a:tr h="62162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dirty="0">
                          <a:effectLst/>
                        </a:rPr>
                        <a:t>LANGUAGE</a:t>
                      </a:r>
                    </a:p>
                  </a:txBody>
                  <a:tcPr marL="19050" marR="19050" marT="12700" marB="1270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>
                          <a:effectLst/>
                        </a:rPr>
                        <a:t>VARCHAR2(20 BYTE)</a:t>
                      </a:r>
                    </a:p>
                  </a:txBody>
                  <a:tcPr marL="19050" marR="19050" marT="12700" marB="1270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>
                          <a:effectLst/>
                        </a:rPr>
                        <a:t>Yes</a:t>
                      </a:r>
                    </a:p>
                  </a:txBody>
                  <a:tcPr marL="19050" marR="19050" marT="12700" marB="1270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</a:endParaRPr>
                    </a:p>
                  </a:txBody>
                  <a:tcPr marL="19050" marR="19050" marT="12700" marB="1270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>
                          <a:effectLst/>
                        </a:rPr>
                        <a:t>사용 가능 언어</a:t>
                      </a:r>
                    </a:p>
                  </a:txBody>
                  <a:tcPr marL="19050" marR="19050" marT="12700" marB="1270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07029701"/>
                  </a:ext>
                </a:extLst>
              </a:tr>
              <a:tr h="62162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>
                          <a:effectLst/>
                        </a:rPr>
                        <a:t>HOS_ID</a:t>
                      </a:r>
                    </a:p>
                  </a:txBody>
                  <a:tcPr marL="19050" marR="19050" marT="12700" marB="1270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dirty="0">
                          <a:effectLst/>
                        </a:rPr>
                        <a:t>VARCHAR2(20 BYTE)</a:t>
                      </a:r>
                    </a:p>
                  </a:txBody>
                  <a:tcPr marL="19050" marR="19050" marT="12700" marB="1270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>
                          <a:effectLst/>
                        </a:rPr>
                        <a:t>Yes</a:t>
                      </a:r>
                    </a:p>
                  </a:txBody>
                  <a:tcPr marL="19050" marR="19050" marT="12700" marB="1270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</a:endParaRPr>
                    </a:p>
                  </a:txBody>
                  <a:tcPr marL="19050" marR="19050" marT="12700" marB="1270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dirty="0">
                          <a:effectLst/>
                        </a:rPr>
                        <a:t>병원 아이디</a:t>
                      </a:r>
                    </a:p>
                  </a:txBody>
                  <a:tcPr marL="19050" marR="19050" marT="12700" marB="1270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72420772"/>
                  </a:ext>
                </a:extLst>
              </a:tr>
            </a:tbl>
          </a:graphicData>
        </a:graphic>
      </p:graphicFrame>
      <p:sp>
        <p:nvSpPr>
          <p:cNvPr id="15" name="직사각형 14">
            <a:extLst>
              <a:ext uri="{FF2B5EF4-FFF2-40B4-BE49-F238E27FC236}">
                <a16:creationId xmlns:a16="http://schemas.microsoft.com/office/drawing/2014/main" id="{304D11B2-60C3-4624-987C-B0D895E78950}"/>
              </a:ext>
            </a:extLst>
          </p:cNvPr>
          <p:cNvSpPr/>
          <p:nvPr/>
        </p:nvSpPr>
        <p:spPr>
          <a:xfrm>
            <a:off x="487865" y="4531836"/>
            <a:ext cx="6275932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</a:rPr>
              <a:t>LANGUAGE</a:t>
            </a:r>
          </a:p>
        </p:txBody>
      </p:sp>
    </p:spTree>
    <p:extLst>
      <p:ext uri="{BB962C8B-B14F-4D97-AF65-F5344CB8AC3E}">
        <p14:creationId xmlns:p14="http://schemas.microsoft.com/office/powerpoint/2010/main" val="2808190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자유형 16"/>
          <p:cNvSpPr/>
          <p:nvPr/>
        </p:nvSpPr>
        <p:spPr>
          <a:xfrm flipH="1">
            <a:off x="4694623" y="2324101"/>
            <a:ext cx="7497377" cy="4533901"/>
          </a:xfrm>
          <a:custGeom>
            <a:avLst/>
            <a:gdLst>
              <a:gd name="connsiteX0" fmla="*/ 2647159 w 7497377"/>
              <a:gd name="connsiteY0" fmla="*/ 0 h 4533901"/>
              <a:gd name="connsiteX1" fmla="*/ 1857791 w 7497377"/>
              <a:gd name="connsiteY1" fmla="*/ 0 h 4533901"/>
              <a:gd name="connsiteX2" fmla="*/ 0 w 7497377"/>
              <a:gd name="connsiteY2" fmla="*/ 1857791 h 4533901"/>
              <a:gd name="connsiteX3" fmla="*/ 0 w 7497377"/>
              <a:gd name="connsiteY3" fmla="*/ 4533901 h 4533901"/>
              <a:gd name="connsiteX4" fmla="*/ 7497377 w 7497377"/>
              <a:gd name="connsiteY4" fmla="*/ 4533901 h 4533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97377" h="4533901">
                <a:moveTo>
                  <a:pt x="2647159" y="0"/>
                </a:moveTo>
                <a:lnTo>
                  <a:pt x="1857791" y="0"/>
                </a:lnTo>
                <a:lnTo>
                  <a:pt x="0" y="1857791"/>
                </a:lnTo>
                <a:lnTo>
                  <a:pt x="0" y="4533901"/>
                </a:lnTo>
                <a:lnTo>
                  <a:pt x="7497377" y="4533901"/>
                </a:lnTo>
                <a:close/>
              </a:path>
            </a:pathLst>
          </a:custGeom>
          <a:solidFill>
            <a:srgbClr val="E1DA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각 삼각형 7"/>
          <p:cNvSpPr/>
          <p:nvPr/>
        </p:nvSpPr>
        <p:spPr>
          <a:xfrm rot="5400000">
            <a:off x="61310" y="-61310"/>
            <a:ext cx="4572003" cy="4694623"/>
          </a:xfrm>
          <a:prstGeom prst="rtTriangle">
            <a:avLst/>
          </a:prstGeom>
          <a:solidFill>
            <a:srgbClr val="D2D2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92100" y="1003299"/>
            <a:ext cx="11633200" cy="5616575"/>
          </a:xfrm>
          <a:prstGeom prst="rect">
            <a:avLst/>
          </a:prstGeom>
          <a:solidFill>
            <a:schemeClr val="bg1"/>
          </a:solidFill>
          <a:ln>
            <a:solidFill>
              <a:srgbClr val="6469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977002" y="113821"/>
            <a:ext cx="6096000" cy="76944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latinLnBrk="0">
              <a:defRPr/>
            </a:pPr>
            <a:r>
              <a:rPr lang="en-US" altLang="ko-KR" sz="28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04 DB </a:t>
            </a:r>
            <a:r>
              <a:rPr lang="ko-KR" altLang="en-US" sz="28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설계</a:t>
            </a:r>
            <a:endParaRPr lang="en-US" altLang="ko-KR" sz="2800" b="1" i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 latinLnBrk="0">
              <a:defRPr/>
            </a:pPr>
            <a:r>
              <a:rPr lang="ko-KR" altLang="en-US" sz="160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테이블 명세</a:t>
            </a: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3FA00699-5178-465A-9F3F-130CF1431F70}"/>
              </a:ext>
            </a:extLst>
          </p:cNvPr>
          <p:cNvSpPr/>
          <p:nvPr/>
        </p:nvSpPr>
        <p:spPr>
          <a:xfrm>
            <a:off x="497402" y="1449072"/>
            <a:ext cx="6275932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</a:rPr>
              <a:t>APPOINTMENT</a:t>
            </a:r>
          </a:p>
        </p:txBody>
      </p:sp>
      <p:sp>
        <p:nvSpPr>
          <p:cNvPr id="77" name="직사각형 76"/>
          <p:cNvSpPr/>
          <p:nvPr/>
        </p:nvSpPr>
        <p:spPr>
          <a:xfrm>
            <a:off x="4675930" y="1636015"/>
            <a:ext cx="184731" cy="454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endParaRPr lang="en-US" altLang="ko-KR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85" name="직사각형 84"/>
          <p:cNvSpPr/>
          <p:nvPr/>
        </p:nvSpPr>
        <p:spPr>
          <a:xfrm>
            <a:off x="8338332" y="1636015"/>
            <a:ext cx="184731" cy="454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endParaRPr lang="en-US" altLang="ko-KR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22AEB19F-605B-4ABF-BE1D-D6DFA1DBAF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1162312"/>
              </p:ext>
            </p:extLst>
          </p:nvPr>
        </p:nvGraphicFramePr>
        <p:xfrm>
          <a:off x="497402" y="1822957"/>
          <a:ext cx="5626100" cy="4351340"/>
        </p:xfrm>
        <a:graphic>
          <a:graphicData uri="http://schemas.openxmlformats.org/drawingml/2006/table">
            <a:tbl>
              <a:tblPr/>
              <a:tblGrid>
                <a:gridCol w="1255186">
                  <a:extLst>
                    <a:ext uri="{9D8B030D-6E8A-4147-A177-3AD203B41FA5}">
                      <a16:colId xmlns:a16="http://schemas.microsoft.com/office/drawing/2014/main" val="232015051"/>
                    </a:ext>
                  </a:extLst>
                </a:gridCol>
                <a:gridCol w="1456279">
                  <a:extLst>
                    <a:ext uri="{9D8B030D-6E8A-4147-A177-3AD203B41FA5}">
                      <a16:colId xmlns:a16="http://schemas.microsoft.com/office/drawing/2014/main" val="2686718200"/>
                    </a:ext>
                  </a:extLst>
                </a:gridCol>
                <a:gridCol w="550333">
                  <a:extLst>
                    <a:ext uri="{9D8B030D-6E8A-4147-A177-3AD203B41FA5}">
                      <a16:colId xmlns:a16="http://schemas.microsoft.com/office/drawing/2014/main" val="3469423783"/>
                    </a:ext>
                  </a:extLst>
                </a:gridCol>
                <a:gridCol w="1024467">
                  <a:extLst>
                    <a:ext uri="{9D8B030D-6E8A-4147-A177-3AD203B41FA5}">
                      <a16:colId xmlns:a16="http://schemas.microsoft.com/office/drawing/2014/main" val="3668936842"/>
                    </a:ext>
                  </a:extLst>
                </a:gridCol>
                <a:gridCol w="1339835">
                  <a:extLst>
                    <a:ext uri="{9D8B030D-6E8A-4147-A177-3AD203B41FA5}">
                      <a16:colId xmlns:a16="http://schemas.microsoft.com/office/drawing/2014/main" val="3889912126"/>
                    </a:ext>
                  </a:extLst>
                </a:gridCol>
              </a:tblGrid>
              <a:tr h="62162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dirty="0">
                          <a:effectLst/>
                        </a:rPr>
                        <a:t>AP_ID</a:t>
                      </a:r>
                    </a:p>
                  </a:txBody>
                  <a:tcPr marL="19050" marR="19050" marT="12700" marB="1270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>
                          <a:effectLst/>
                        </a:rPr>
                        <a:t>VARCHAR2(60 BYTE)</a:t>
                      </a:r>
                    </a:p>
                  </a:txBody>
                  <a:tcPr marL="19050" marR="19050" marT="12700" marB="1270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>
                          <a:effectLst/>
                        </a:rPr>
                        <a:t>No</a:t>
                      </a:r>
                    </a:p>
                  </a:txBody>
                  <a:tcPr marL="19050" marR="19050" marT="12700" marB="1270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>
                          <a:effectLst/>
                        </a:rPr>
                        <a:t>PRIMARY KEY</a:t>
                      </a:r>
                    </a:p>
                  </a:txBody>
                  <a:tcPr marL="19050" marR="19050" marT="12700" marB="1270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>
                          <a:effectLst/>
                        </a:rPr>
                        <a:t>예약 아이디</a:t>
                      </a:r>
                    </a:p>
                  </a:txBody>
                  <a:tcPr marL="19050" marR="19050" marT="12700" marB="1270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07029701"/>
                  </a:ext>
                </a:extLst>
              </a:tr>
              <a:tr h="62162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>
                          <a:effectLst/>
                        </a:rPr>
                        <a:t>AP_DATE</a:t>
                      </a:r>
                    </a:p>
                  </a:txBody>
                  <a:tcPr marL="19050" marR="19050" marT="12700" marB="1270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>
                          <a:effectLst/>
                        </a:rPr>
                        <a:t>DATE</a:t>
                      </a:r>
                    </a:p>
                  </a:txBody>
                  <a:tcPr marL="19050" marR="19050" marT="12700" marB="1270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>
                          <a:effectLst/>
                        </a:rPr>
                        <a:t>No</a:t>
                      </a:r>
                    </a:p>
                  </a:txBody>
                  <a:tcPr marL="19050" marR="19050" marT="12700" marB="1270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</a:endParaRPr>
                    </a:p>
                  </a:txBody>
                  <a:tcPr marL="19050" marR="19050" marT="12700" marB="1270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>
                          <a:effectLst/>
                        </a:rPr>
                        <a:t>예약 날짜</a:t>
                      </a:r>
                    </a:p>
                  </a:txBody>
                  <a:tcPr marL="19050" marR="19050" marT="12700" marB="1270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55883759"/>
                  </a:ext>
                </a:extLst>
              </a:tr>
              <a:tr h="62162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>
                          <a:effectLst/>
                        </a:rPr>
                        <a:t>AP_TIME</a:t>
                      </a:r>
                    </a:p>
                  </a:txBody>
                  <a:tcPr marL="19050" marR="19050" marT="12700" marB="1270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>
                          <a:effectLst/>
                        </a:rPr>
                        <a:t>TIMESTAMP(6)</a:t>
                      </a:r>
                    </a:p>
                  </a:txBody>
                  <a:tcPr marL="19050" marR="19050" marT="12700" marB="1270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>
                          <a:effectLst/>
                        </a:rPr>
                        <a:t>No</a:t>
                      </a:r>
                    </a:p>
                  </a:txBody>
                  <a:tcPr marL="19050" marR="19050" marT="12700" marB="1270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</a:endParaRPr>
                    </a:p>
                  </a:txBody>
                  <a:tcPr marL="19050" marR="19050" marT="12700" marB="1270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>
                          <a:effectLst/>
                        </a:rPr>
                        <a:t>예약 시간</a:t>
                      </a:r>
                    </a:p>
                  </a:txBody>
                  <a:tcPr marL="19050" marR="19050" marT="12700" marB="1270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9000101"/>
                  </a:ext>
                </a:extLst>
              </a:tr>
              <a:tr h="62162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>
                          <a:effectLst/>
                        </a:rPr>
                        <a:t>SELECT_LANGUAGE</a:t>
                      </a:r>
                    </a:p>
                  </a:txBody>
                  <a:tcPr marL="19050" marR="19050" marT="12700" marB="1270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>
                          <a:effectLst/>
                        </a:rPr>
                        <a:t>VARCHAR2(60 BYTE)</a:t>
                      </a:r>
                    </a:p>
                  </a:txBody>
                  <a:tcPr marL="19050" marR="19050" marT="12700" marB="1270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>
                          <a:effectLst/>
                        </a:rPr>
                        <a:t>Yes</a:t>
                      </a:r>
                    </a:p>
                  </a:txBody>
                  <a:tcPr marL="19050" marR="19050" marT="12700" marB="1270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</a:endParaRPr>
                    </a:p>
                  </a:txBody>
                  <a:tcPr marL="19050" marR="19050" marT="12700" marB="1270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>
                          <a:effectLst/>
                        </a:rPr>
                        <a:t>선택한 언어</a:t>
                      </a:r>
                    </a:p>
                  </a:txBody>
                  <a:tcPr marL="19050" marR="19050" marT="12700" marB="1270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56444447"/>
                  </a:ext>
                </a:extLst>
              </a:tr>
              <a:tr h="62162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>
                          <a:effectLst/>
                        </a:rPr>
                        <a:t>USER_ID</a:t>
                      </a:r>
                    </a:p>
                  </a:txBody>
                  <a:tcPr marL="19050" marR="19050" marT="12700" marB="1270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>
                          <a:effectLst/>
                        </a:rPr>
                        <a:t>VARCHAR2(60 BYTE)</a:t>
                      </a:r>
                    </a:p>
                  </a:txBody>
                  <a:tcPr marL="19050" marR="19050" marT="12700" marB="1270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>
                          <a:effectLst/>
                        </a:rPr>
                        <a:t>Yes</a:t>
                      </a:r>
                    </a:p>
                  </a:txBody>
                  <a:tcPr marL="19050" marR="19050" marT="12700" marB="1270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</a:endParaRPr>
                    </a:p>
                  </a:txBody>
                  <a:tcPr marL="19050" marR="19050" marT="12700" marB="1270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>
                          <a:effectLst/>
                        </a:rPr>
                        <a:t>예약 환자 아이디</a:t>
                      </a:r>
                    </a:p>
                  </a:txBody>
                  <a:tcPr marL="19050" marR="19050" marT="12700" marB="1270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11611797"/>
                  </a:ext>
                </a:extLst>
              </a:tr>
              <a:tr h="62162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>
                          <a:effectLst/>
                        </a:rPr>
                        <a:t>HOS_ID</a:t>
                      </a:r>
                    </a:p>
                  </a:txBody>
                  <a:tcPr marL="19050" marR="19050" marT="12700" marB="1270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>
                          <a:effectLst/>
                        </a:rPr>
                        <a:t>VARCHAR2(20 BYTE)</a:t>
                      </a:r>
                    </a:p>
                  </a:txBody>
                  <a:tcPr marL="19050" marR="19050" marT="12700" marB="1270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>
                          <a:effectLst/>
                        </a:rPr>
                        <a:t>Yes</a:t>
                      </a:r>
                    </a:p>
                  </a:txBody>
                  <a:tcPr marL="19050" marR="19050" marT="12700" marB="1270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</a:endParaRPr>
                    </a:p>
                  </a:txBody>
                  <a:tcPr marL="19050" marR="19050" marT="12700" marB="1270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>
                          <a:effectLst/>
                        </a:rPr>
                        <a:t>예약된 병원 아이디</a:t>
                      </a:r>
                    </a:p>
                  </a:txBody>
                  <a:tcPr marL="19050" marR="19050" marT="12700" marB="1270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2300390"/>
                  </a:ext>
                </a:extLst>
              </a:tr>
              <a:tr h="62162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>
                          <a:effectLst/>
                        </a:rPr>
                        <a:t>DEPT_ID</a:t>
                      </a:r>
                    </a:p>
                  </a:txBody>
                  <a:tcPr marL="19050" marR="19050" marT="12700" marB="1270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>
                          <a:effectLst/>
                        </a:rPr>
                        <a:t>VARCHAR2(60 BYTE)</a:t>
                      </a:r>
                    </a:p>
                  </a:txBody>
                  <a:tcPr marL="19050" marR="19050" marT="12700" marB="1270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>
                          <a:effectLst/>
                        </a:rPr>
                        <a:t>Yes</a:t>
                      </a:r>
                    </a:p>
                  </a:txBody>
                  <a:tcPr marL="19050" marR="19050" marT="12700" marB="1270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</a:endParaRPr>
                    </a:p>
                  </a:txBody>
                  <a:tcPr marL="19050" marR="19050" marT="12700" marB="1270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dirty="0">
                          <a:effectLst/>
                        </a:rPr>
                        <a:t>예약된 부서 아이디</a:t>
                      </a:r>
                    </a:p>
                  </a:txBody>
                  <a:tcPr marL="19050" marR="19050" marT="12700" marB="1270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885891"/>
                  </a:ext>
                </a:extLst>
              </a:tr>
            </a:tbl>
          </a:graphicData>
        </a:graphic>
      </p:graphicFrame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A4756CA9-6757-4B62-B613-2A85F9B9F4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2968953"/>
              </p:ext>
            </p:extLst>
          </p:nvPr>
        </p:nvGraphicFramePr>
        <p:xfrm>
          <a:off x="6234603" y="1831429"/>
          <a:ext cx="5626100" cy="1864860"/>
        </p:xfrm>
        <a:graphic>
          <a:graphicData uri="http://schemas.openxmlformats.org/drawingml/2006/table">
            <a:tbl>
              <a:tblPr/>
              <a:tblGrid>
                <a:gridCol w="1255186">
                  <a:extLst>
                    <a:ext uri="{9D8B030D-6E8A-4147-A177-3AD203B41FA5}">
                      <a16:colId xmlns:a16="http://schemas.microsoft.com/office/drawing/2014/main" val="232015051"/>
                    </a:ext>
                  </a:extLst>
                </a:gridCol>
                <a:gridCol w="1456279">
                  <a:extLst>
                    <a:ext uri="{9D8B030D-6E8A-4147-A177-3AD203B41FA5}">
                      <a16:colId xmlns:a16="http://schemas.microsoft.com/office/drawing/2014/main" val="2686718200"/>
                    </a:ext>
                  </a:extLst>
                </a:gridCol>
                <a:gridCol w="550333">
                  <a:extLst>
                    <a:ext uri="{9D8B030D-6E8A-4147-A177-3AD203B41FA5}">
                      <a16:colId xmlns:a16="http://schemas.microsoft.com/office/drawing/2014/main" val="3469423783"/>
                    </a:ext>
                  </a:extLst>
                </a:gridCol>
                <a:gridCol w="1024467">
                  <a:extLst>
                    <a:ext uri="{9D8B030D-6E8A-4147-A177-3AD203B41FA5}">
                      <a16:colId xmlns:a16="http://schemas.microsoft.com/office/drawing/2014/main" val="3668936842"/>
                    </a:ext>
                  </a:extLst>
                </a:gridCol>
                <a:gridCol w="1339835">
                  <a:extLst>
                    <a:ext uri="{9D8B030D-6E8A-4147-A177-3AD203B41FA5}">
                      <a16:colId xmlns:a16="http://schemas.microsoft.com/office/drawing/2014/main" val="3889912126"/>
                    </a:ext>
                  </a:extLst>
                </a:gridCol>
              </a:tblGrid>
              <a:tr h="62162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dirty="0">
                          <a:effectLst/>
                        </a:rPr>
                        <a:t>MESSAGE</a:t>
                      </a:r>
                    </a:p>
                  </a:txBody>
                  <a:tcPr marL="19050" marR="19050" marT="12700" marB="1270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>
                          <a:effectLst/>
                        </a:rPr>
                        <a:t>VARCHAR2(300 BYTE)</a:t>
                      </a:r>
                    </a:p>
                  </a:txBody>
                  <a:tcPr marL="19050" marR="19050" marT="12700" marB="1270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>
                          <a:effectLst/>
                        </a:rPr>
                        <a:t>Yes</a:t>
                      </a:r>
                    </a:p>
                  </a:txBody>
                  <a:tcPr marL="19050" marR="19050" marT="12700" marB="1270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</a:endParaRPr>
                    </a:p>
                  </a:txBody>
                  <a:tcPr marL="19050" marR="19050" marT="12700" marB="1270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>
                          <a:effectLst/>
                        </a:rPr>
                        <a:t>환자가 기재한 메세지</a:t>
                      </a:r>
                    </a:p>
                  </a:txBody>
                  <a:tcPr marL="19050" marR="19050" marT="12700" marB="1270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07029701"/>
                  </a:ext>
                </a:extLst>
              </a:tr>
              <a:tr h="62162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>
                          <a:effectLst/>
                        </a:rPr>
                        <a:t>DOC_ID</a:t>
                      </a:r>
                    </a:p>
                  </a:txBody>
                  <a:tcPr marL="19050" marR="19050" marT="12700" marB="1270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dirty="0">
                          <a:effectLst/>
                        </a:rPr>
                        <a:t>VARCHAR2(8 BYTE)</a:t>
                      </a:r>
                    </a:p>
                  </a:txBody>
                  <a:tcPr marL="19050" marR="19050" marT="12700" marB="1270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dirty="0">
                          <a:effectLst/>
                        </a:rPr>
                        <a:t>Yes</a:t>
                      </a:r>
                    </a:p>
                  </a:txBody>
                  <a:tcPr marL="19050" marR="19050" marT="12700" marB="1270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 dirty="0">
                        <a:effectLst/>
                      </a:endParaRPr>
                    </a:p>
                  </a:txBody>
                  <a:tcPr marL="19050" marR="19050" marT="12700" marB="1270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dirty="0">
                          <a:effectLst/>
                        </a:rPr>
                        <a:t>예약된 의사 아이디</a:t>
                      </a:r>
                    </a:p>
                  </a:txBody>
                  <a:tcPr marL="19050" marR="19050" marT="12700" marB="1270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7314295"/>
                  </a:ext>
                </a:extLst>
              </a:tr>
              <a:tr h="62162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>
                          <a:effectLst/>
                        </a:rPr>
                        <a:t>VISITED</a:t>
                      </a:r>
                    </a:p>
                  </a:txBody>
                  <a:tcPr marL="19050" marR="19050" marT="12700" marB="1270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>
                          <a:effectLst/>
                        </a:rPr>
                        <a:t>VARCHAR2(1 BYTE)</a:t>
                      </a:r>
                    </a:p>
                  </a:txBody>
                  <a:tcPr marL="19050" marR="19050" marT="12700" marB="1270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>
                          <a:effectLst/>
                        </a:rPr>
                        <a:t>Yes</a:t>
                      </a:r>
                    </a:p>
                  </a:txBody>
                  <a:tcPr marL="19050" marR="19050" marT="12700" marB="1270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</a:endParaRPr>
                    </a:p>
                  </a:txBody>
                  <a:tcPr marL="19050" marR="19050" marT="12700" marB="1270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dirty="0">
                          <a:effectLst/>
                        </a:rPr>
                        <a:t>과거 방문 여부</a:t>
                      </a:r>
                    </a:p>
                  </a:txBody>
                  <a:tcPr marL="19050" marR="19050" marT="12700" marB="1270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22907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08053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자유형 16"/>
          <p:cNvSpPr/>
          <p:nvPr/>
        </p:nvSpPr>
        <p:spPr>
          <a:xfrm flipH="1">
            <a:off x="4694623" y="2324101"/>
            <a:ext cx="7497377" cy="4533901"/>
          </a:xfrm>
          <a:custGeom>
            <a:avLst/>
            <a:gdLst>
              <a:gd name="connsiteX0" fmla="*/ 2647159 w 7497377"/>
              <a:gd name="connsiteY0" fmla="*/ 0 h 4533901"/>
              <a:gd name="connsiteX1" fmla="*/ 1857791 w 7497377"/>
              <a:gd name="connsiteY1" fmla="*/ 0 h 4533901"/>
              <a:gd name="connsiteX2" fmla="*/ 0 w 7497377"/>
              <a:gd name="connsiteY2" fmla="*/ 1857791 h 4533901"/>
              <a:gd name="connsiteX3" fmla="*/ 0 w 7497377"/>
              <a:gd name="connsiteY3" fmla="*/ 4533901 h 4533901"/>
              <a:gd name="connsiteX4" fmla="*/ 7497377 w 7497377"/>
              <a:gd name="connsiteY4" fmla="*/ 4533901 h 4533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97377" h="4533901">
                <a:moveTo>
                  <a:pt x="2647159" y="0"/>
                </a:moveTo>
                <a:lnTo>
                  <a:pt x="1857791" y="0"/>
                </a:lnTo>
                <a:lnTo>
                  <a:pt x="0" y="1857791"/>
                </a:lnTo>
                <a:lnTo>
                  <a:pt x="0" y="4533901"/>
                </a:lnTo>
                <a:lnTo>
                  <a:pt x="7497377" y="4533901"/>
                </a:lnTo>
                <a:close/>
              </a:path>
            </a:pathLst>
          </a:custGeom>
          <a:solidFill>
            <a:srgbClr val="E1DA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각 삼각형 7"/>
          <p:cNvSpPr/>
          <p:nvPr/>
        </p:nvSpPr>
        <p:spPr>
          <a:xfrm rot="5400000">
            <a:off x="61310" y="-61310"/>
            <a:ext cx="4572003" cy="4694623"/>
          </a:xfrm>
          <a:prstGeom prst="rtTriangle">
            <a:avLst/>
          </a:prstGeom>
          <a:solidFill>
            <a:srgbClr val="D2D2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92100" y="1003299"/>
            <a:ext cx="11633200" cy="5616575"/>
          </a:xfrm>
          <a:prstGeom prst="rect">
            <a:avLst/>
          </a:prstGeom>
          <a:solidFill>
            <a:schemeClr val="bg1"/>
          </a:solidFill>
          <a:ln>
            <a:solidFill>
              <a:srgbClr val="6469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977002" y="113821"/>
            <a:ext cx="6096000" cy="76944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latinLnBrk="0">
              <a:defRPr/>
            </a:pPr>
            <a:r>
              <a:rPr lang="en-US" altLang="ko-KR" sz="28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04 DB </a:t>
            </a:r>
            <a:r>
              <a:rPr lang="ko-KR" altLang="en-US" sz="28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설계</a:t>
            </a:r>
            <a:endParaRPr lang="en-US" altLang="ko-KR" sz="2800" b="1" i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 latinLnBrk="0">
              <a:defRPr/>
            </a:pPr>
            <a:r>
              <a:rPr lang="ko-KR" altLang="en-US" sz="160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테이블 명세</a:t>
            </a: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3FA00699-5178-465A-9F3F-130CF1431F70}"/>
              </a:ext>
            </a:extLst>
          </p:cNvPr>
          <p:cNvSpPr/>
          <p:nvPr/>
        </p:nvSpPr>
        <p:spPr>
          <a:xfrm>
            <a:off x="497402" y="1449072"/>
            <a:ext cx="6275932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</a:rPr>
              <a:t>DOCTOR</a:t>
            </a:r>
          </a:p>
        </p:txBody>
      </p:sp>
      <p:sp>
        <p:nvSpPr>
          <p:cNvPr id="77" name="직사각형 76"/>
          <p:cNvSpPr/>
          <p:nvPr/>
        </p:nvSpPr>
        <p:spPr>
          <a:xfrm>
            <a:off x="4675930" y="1636015"/>
            <a:ext cx="184731" cy="454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endParaRPr lang="en-US" altLang="ko-KR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85" name="직사각형 84"/>
          <p:cNvSpPr/>
          <p:nvPr/>
        </p:nvSpPr>
        <p:spPr>
          <a:xfrm>
            <a:off x="8338332" y="1636015"/>
            <a:ext cx="184731" cy="454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endParaRPr lang="en-US" altLang="ko-KR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22AEB19F-605B-4ABF-BE1D-D6DFA1DBAF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6238046"/>
              </p:ext>
            </p:extLst>
          </p:nvPr>
        </p:nvGraphicFramePr>
        <p:xfrm>
          <a:off x="497402" y="1822957"/>
          <a:ext cx="5626100" cy="4351340"/>
        </p:xfrm>
        <a:graphic>
          <a:graphicData uri="http://schemas.openxmlformats.org/drawingml/2006/table">
            <a:tbl>
              <a:tblPr/>
              <a:tblGrid>
                <a:gridCol w="1255186">
                  <a:extLst>
                    <a:ext uri="{9D8B030D-6E8A-4147-A177-3AD203B41FA5}">
                      <a16:colId xmlns:a16="http://schemas.microsoft.com/office/drawing/2014/main" val="232015051"/>
                    </a:ext>
                  </a:extLst>
                </a:gridCol>
                <a:gridCol w="1456279">
                  <a:extLst>
                    <a:ext uri="{9D8B030D-6E8A-4147-A177-3AD203B41FA5}">
                      <a16:colId xmlns:a16="http://schemas.microsoft.com/office/drawing/2014/main" val="2686718200"/>
                    </a:ext>
                  </a:extLst>
                </a:gridCol>
                <a:gridCol w="550333">
                  <a:extLst>
                    <a:ext uri="{9D8B030D-6E8A-4147-A177-3AD203B41FA5}">
                      <a16:colId xmlns:a16="http://schemas.microsoft.com/office/drawing/2014/main" val="3469423783"/>
                    </a:ext>
                  </a:extLst>
                </a:gridCol>
                <a:gridCol w="1024467">
                  <a:extLst>
                    <a:ext uri="{9D8B030D-6E8A-4147-A177-3AD203B41FA5}">
                      <a16:colId xmlns:a16="http://schemas.microsoft.com/office/drawing/2014/main" val="3668936842"/>
                    </a:ext>
                  </a:extLst>
                </a:gridCol>
                <a:gridCol w="1339835">
                  <a:extLst>
                    <a:ext uri="{9D8B030D-6E8A-4147-A177-3AD203B41FA5}">
                      <a16:colId xmlns:a16="http://schemas.microsoft.com/office/drawing/2014/main" val="3889912126"/>
                    </a:ext>
                  </a:extLst>
                </a:gridCol>
              </a:tblGrid>
              <a:tr h="62162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dirty="0">
                          <a:effectLst/>
                        </a:rPr>
                        <a:t>DOC_ID</a:t>
                      </a:r>
                    </a:p>
                  </a:txBody>
                  <a:tcPr marL="19050" marR="19050" marT="12700" marB="1270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>
                          <a:effectLst/>
                        </a:rPr>
                        <a:t>VARCHAR2(8 BYTE)</a:t>
                      </a:r>
                    </a:p>
                  </a:txBody>
                  <a:tcPr marL="19050" marR="19050" marT="12700" marB="1270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>
                          <a:effectLst/>
                        </a:rPr>
                        <a:t>No</a:t>
                      </a:r>
                    </a:p>
                  </a:txBody>
                  <a:tcPr marL="19050" marR="19050" marT="12700" marB="1270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>
                          <a:effectLst/>
                        </a:rPr>
                        <a:t>PRIMARY KEY</a:t>
                      </a:r>
                    </a:p>
                  </a:txBody>
                  <a:tcPr marL="19050" marR="19050" marT="12700" marB="1270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>
                          <a:effectLst/>
                        </a:rPr>
                        <a:t>의사 아이디</a:t>
                      </a:r>
                    </a:p>
                  </a:txBody>
                  <a:tcPr marL="19050" marR="19050" marT="12700" marB="1270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07029701"/>
                  </a:ext>
                </a:extLst>
              </a:tr>
              <a:tr h="62162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>
                          <a:effectLst/>
                        </a:rPr>
                        <a:t>DOC_NAME</a:t>
                      </a:r>
                    </a:p>
                  </a:txBody>
                  <a:tcPr marL="19050" marR="19050" marT="12700" marB="1270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>
                          <a:effectLst/>
                        </a:rPr>
                        <a:t>VARCHAR2(20 BYTE)</a:t>
                      </a:r>
                    </a:p>
                  </a:txBody>
                  <a:tcPr marL="19050" marR="19050" marT="12700" marB="1270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>
                          <a:effectLst/>
                        </a:rPr>
                        <a:t>Yes</a:t>
                      </a:r>
                    </a:p>
                  </a:txBody>
                  <a:tcPr marL="19050" marR="19050" marT="12700" marB="1270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</a:endParaRPr>
                    </a:p>
                  </a:txBody>
                  <a:tcPr marL="19050" marR="19050" marT="12700" marB="1270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>
                          <a:effectLst/>
                        </a:rPr>
                        <a:t>의사 이름</a:t>
                      </a:r>
                    </a:p>
                  </a:txBody>
                  <a:tcPr marL="19050" marR="19050" marT="12700" marB="1270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55883759"/>
                  </a:ext>
                </a:extLst>
              </a:tr>
              <a:tr h="62162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>
                          <a:effectLst/>
                        </a:rPr>
                        <a:t>DOC_LOGIN_ID</a:t>
                      </a:r>
                    </a:p>
                  </a:txBody>
                  <a:tcPr marL="19050" marR="19050" marT="12700" marB="1270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>
                          <a:effectLst/>
                        </a:rPr>
                        <a:t>VARCHAR2(20 BYTE)</a:t>
                      </a:r>
                    </a:p>
                  </a:txBody>
                  <a:tcPr marL="19050" marR="19050" marT="12700" marB="1270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>
                          <a:effectLst/>
                        </a:rPr>
                        <a:t>Yes</a:t>
                      </a:r>
                    </a:p>
                  </a:txBody>
                  <a:tcPr marL="19050" marR="19050" marT="12700" marB="1270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</a:endParaRPr>
                    </a:p>
                  </a:txBody>
                  <a:tcPr marL="19050" marR="19050" marT="12700" marB="1270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>
                          <a:effectLst/>
                        </a:rPr>
                        <a:t>의사 로그인 아이디</a:t>
                      </a:r>
                    </a:p>
                  </a:txBody>
                  <a:tcPr marL="19050" marR="19050" marT="12700" marB="1270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9000101"/>
                  </a:ext>
                </a:extLst>
              </a:tr>
              <a:tr h="62162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>
                          <a:effectLst/>
                        </a:rPr>
                        <a:t>DOC_PWD</a:t>
                      </a:r>
                    </a:p>
                  </a:txBody>
                  <a:tcPr marL="19050" marR="19050" marT="12700" marB="1270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>
                          <a:effectLst/>
                        </a:rPr>
                        <a:t>VARCHAR2(30 BYTE)</a:t>
                      </a:r>
                    </a:p>
                  </a:txBody>
                  <a:tcPr marL="19050" marR="19050" marT="12700" marB="1270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>
                          <a:effectLst/>
                        </a:rPr>
                        <a:t>Yes</a:t>
                      </a:r>
                    </a:p>
                  </a:txBody>
                  <a:tcPr marL="19050" marR="19050" marT="12700" marB="1270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</a:endParaRPr>
                    </a:p>
                  </a:txBody>
                  <a:tcPr marL="19050" marR="19050" marT="12700" marB="1270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>
                          <a:effectLst/>
                        </a:rPr>
                        <a:t>의사 비밀번호</a:t>
                      </a:r>
                    </a:p>
                  </a:txBody>
                  <a:tcPr marL="19050" marR="19050" marT="12700" marB="1270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56444447"/>
                  </a:ext>
                </a:extLst>
              </a:tr>
              <a:tr h="62162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>
                          <a:effectLst/>
                        </a:rPr>
                        <a:t>DEPT_ID</a:t>
                      </a:r>
                    </a:p>
                  </a:txBody>
                  <a:tcPr marL="19050" marR="19050" marT="12700" marB="1270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>
                          <a:effectLst/>
                        </a:rPr>
                        <a:t>VARCHAR2(20 BYTE)</a:t>
                      </a:r>
                    </a:p>
                  </a:txBody>
                  <a:tcPr marL="19050" marR="19050" marT="12700" marB="1270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>
                          <a:effectLst/>
                        </a:rPr>
                        <a:t>Yes</a:t>
                      </a:r>
                    </a:p>
                  </a:txBody>
                  <a:tcPr marL="19050" marR="19050" marT="12700" marB="1270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</a:endParaRPr>
                    </a:p>
                  </a:txBody>
                  <a:tcPr marL="19050" marR="19050" marT="12700" marB="1270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>
                          <a:effectLst/>
                        </a:rPr>
                        <a:t>의사의 부서 아이디</a:t>
                      </a:r>
                    </a:p>
                  </a:txBody>
                  <a:tcPr marL="19050" marR="19050" marT="12700" marB="1270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11611797"/>
                  </a:ext>
                </a:extLst>
              </a:tr>
              <a:tr h="62162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>
                          <a:effectLst/>
                        </a:rPr>
                        <a:t>HOS_ID</a:t>
                      </a:r>
                    </a:p>
                  </a:txBody>
                  <a:tcPr marL="19050" marR="19050" marT="12700" marB="1270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>
                          <a:effectLst/>
                        </a:rPr>
                        <a:t>VARCHAR2(20 BYTE)</a:t>
                      </a:r>
                    </a:p>
                  </a:txBody>
                  <a:tcPr marL="19050" marR="19050" marT="12700" marB="1270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>
                          <a:effectLst/>
                        </a:rPr>
                        <a:t>Yes</a:t>
                      </a:r>
                    </a:p>
                  </a:txBody>
                  <a:tcPr marL="19050" marR="19050" marT="12700" marB="1270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</a:endParaRPr>
                    </a:p>
                  </a:txBody>
                  <a:tcPr marL="19050" marR="19050" marT="12700" marB="1270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>
                          <a:effectLst/>
                        </a:rPr>
                        <a:t>의사의 병원 아이디</a:t>
                      </a:r>
                    </a:p>
                  </a:txBody>
                  <a:tcPr marL="19050" marR="19050" marT="12700" marB="1270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2300390"/>
                  </a:ext>
                </a:extLst>
              </a:tr>
              <a:tr h="62162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>
                          <a:effectLst/>
                        </a:rPr>
                        <a:t>SPECIALITY</a:t>
                      </a:r>
                    </a:p>
                  </a:txBody>
                  <a:tcPr marL="19050" marR="19050" marT="12700" marB="1270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>
                          <a:effectLst/>
                        </a:rPr>
                        <a:t>VARCHAR2(200 BYTE)</a:t>
                      </a:r>
                    </a:p>
                  </a:txBody>
                  <a:tcPr marL="19050" marR="19050" marT="12700" marB="1270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>
                          <a:effectLst/>
                        </a:rPr>
                        <a:t>Yes</a:t>
                      </a:r>
                    </a:p>
                  </a:txBody>
                  <a:tcPr marL="19050" marR="19050" marT="12700" marB="1270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</a:endParaRPr>
                    </a:p>
                  </a:txBody>
                  <a:tcPr marL="19050" marR="19050" marT="12700" marB="1270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dirty="0">
                          <a:effectLst/>
                        </a:rPr>
                        <a:t>전문분야</a:t>
                      </a:r>
                    </a:p>
                  </a:txBody>
                  <a:tcPr marL="19050" marR="19050" marT="12700" marB="1270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885891"/>
                  </a:ext>
                </a:extLst>
              </a:tr>
            </a:tbl>
          </a:graphicData>
        </a:graphic>
      </p:graphicFrame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3C5A6D6F-C7CF-461B-8488-494672B36C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1881374"/>
              </p:ext>
            </p:extLst>
          </p:nvPr>
        </p:nvGraphicFramePr>
        <p:xfrm>
          <a:off x="6234608" y="1814497"/>
          <a:ext cx="5626100" cy="1864860"/>
        </p:xfrm>
        <a:graphic>
          <a:graphicData uri="http://schemas.openxmlformats.org/drawingml/2006/table">
            <a:tbl>
              <a:tblPr/>
              <a:tblGrid>
                <a:gridCol w="1255186">
                  <a:extLst>
                    <a:ext uri="{9D8B030D-6E8A-4147-A177-3AD203B41FA5}">
                      <a16:colId xmlns:a16="http://schemas.microsoft.com/office/drawing/2014/main" val="232015051"/>
                    </a:ext>
                  </a:extLst>
                </a:gridCol>
                <a:gridCol w="1456279">
                  <a:extLst>
                    <a:ext uri="{9D8B030D-6E8A-4147-A177-3AD203B41FA5}">
                      <a16:colId xmlns:a16="http://schemas.microsoft.com/office/drawing/2014/main" val="2686718200"/>
                    </a:ext>
                  </a:extLst>
                </a:gridCol>
                <a:gridCol w="550333">
                  <a:extLst>
                    <a:ext uri="{9D8B030D-6E8A-4147-A177-3AD203B41FA5}">
                      <a16:colId xmlns:a16="http://schemas.microsoft.com/office/drawing/2014/main" val="3469423783"/>
                    </a:ext>
                  </a:extLst>
                </a:gridCol>
                <a:gridCol w="1024467">
                  <a:extLst>
                    <a:ext uri="{9D8B030D-6E8A-4147-A177-3AD203B41FA5}">
                      <a16:colId xmlns:a16="http://schemas.microsoft.com/office/drawing/2014/main" val="3668936842"/>
                    </a:ext>
                  </a:extLst>
                </a:gridCol>
                <a:gridCol w="1339835">
                  <a:extLst>
                    <a:ext uri="{9D8B030D-6E8A-4147-A177-3AD203B41FA5}">
                      <a16:colId xmlns:a16="http://schemas.microsoft.com/office/drawing/2014/main" val="3889912126"/>
                    </a:ext>
                  </a:extLst>
                </a:gridCol>
              </a:tblGrid>
              <a:tr h="62162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dirty="0">
                          <a:effectLst/>
                        </a:rPr>
                        <a:t>DOC_ID</a:t>
                      </a:r>
                    </a:p>
                  </a:txBody>
                  <a:tcPr marL="19050" marR="19050" marT="12700" marB="1270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>
                          <a:effectLst/>
                        </a:rPr>
                        <a:t>VARCHAR2(20 BYTE)</a:t>
                      </a:r>
                    </a:p>
                  </a:txBody>
                  <a:tcPr marL="19050" marR="19050" marT="12700" marB="1270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>
                          <a:effectLst/>
                        </a:rPr>
                        <a:t>No</a:t>
                      </a:r>
                    </a:p>
                  </a:txBody>
                  <a:tcPr marL="19050" marR="19050" marT="12700" marB="1270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</a:endParaRPr>
                    </a:p>
                  </a:txBody>
                  <a:tcPr marL="19050" marR="19050" marT="12700" marB="1270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>
                          <a:effectLst/>
                        </a:rPr>
                        <a:t>의사 아이디</a:t>
                      </a:r>
                    </a:p>
                  </a:txBody>
                  <a:tcPr marL="19050" marR="19050" marT="12700" marB="1270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07029701"/>
                  </a:ext>
                </a:extLst>
              </a:tr>
              <a:tr h="62162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>
                          <a:effectLst/>
                        </a:rPr>
                        <a:t>DAY</a:t>
                      </a:r>
                    </a:p>
                  </a:txBody>
                  <a:tcPr marL="19050" marR="19050" marT="12700" marB="1270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>
                          <a:effectLst/>
                        </a:rPr>
                        <a:t>VARCHAR2(10 BYTE)</a:t>
                      </a:r>
                    </a:p>
                  </a:txBody>
                  <a:tcPr marL="19050" marR="19050" marT="12700" marB="1270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>
                          <a:effectLst/>
                        </a:rPr>
                        <a:t>No</a:t>
                      </a:r>
                    </a:p>
                  </a:txBody>
                  <a:tcPr marL="19050" marR="19050" marT="12700" marB="1270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</a:endParaRPr>
                    </a:p>
                  </a:txBody>
                  <a:tcPr marL="19050" marR="19050" marT="12700" marB="1270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>
                          <a:effectLst/>
                        </a:rPr>
                        <a:t>요일</a:t>
                      </a:r>
                    </a:p>
                  </a:txBody>
                  <a:tcPr marL="19050" marR="19050" marT="12700" marB="1270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10588503"/>
                  </a:ext>
                </a:extLst>
              </a:tr>
              <a:tr h="62162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dirty="0">
                          <a:effectLst/>
                        </a:rPr>
                        <a:t>TIME</a:t>
                      </a:r>
                    </a:p>
                  </a:txBody>
                  <a:tcPr marL="19050" marR="19050" marT="12700" marB="1270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>
                          <a:effectLst/>
                        </a:rPr>
                        <a:t>VARCHAR2(30 BYTE)</a:t>
                      </a:r>
                    </a:p>
                  </a:txBody>
                  <a:tcPr marL="19050" marR="19050" marT="12700" marB="1270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>
                          <a:effectLst/>
                        </a:rPr>
                        <a:t>No</a:t>
                      </a:r>
                    </a:p>
                  </a:txBody>
                  <a:tcPr marL="19050" marR="19050" marT="12700" marB="1270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</a:endParaRPr>
                    </a:p>
                  </a:txBody>
                  <a:tcPr marL="19050" marR="19050" marT="12700" marB="1270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dirty="0">
                          <a:effectLst/>
                        </a:rPr>
                        <a:t>시간</a:t>
                      </a:r>
                      <a:r>
                        <a:rPr lang="en-US" altLang="ko-KR" sz="1000" dirty="0">
                          <a:effectLst/>
                        </a:rPr>
                        <a:t>(</a:t>
                      </a:r>
                      <a:r>
                        <a:rPr lang="ko-KR" altLang="en-US" sz="1000" dirty="0">
                          <a:effectLst/>
                        </a:rPr>
                        <a:t>오전</a:t>
                      </a:r>
                      <a:r>
                        <a:rPr lang="en-US" altLang="ko-KR" sz="1000" dirty="0">
                          <a:effectLst/>
                        </a:rPr>
                        <a:t>, </a:t>
                      </a:r>
                      <a:r>
                        <a:rPr lang="ko-KR" altLang="en-US" sz="1000" dirty="0">
                          <a:effectLst/>
                        </a:rPr>
                        <a:t>오후</a:t>
                      </a:r>
                      <a:r>
                        <a:rPr lang="en-US" altLang="ko-KR" sz="1000" dirty="0">
                          <a:effectLst/>
                        </a:rPr>
                        <a:t>)</a:t>
                      </a:r>
                    </a:p>
                  </a:txBody>
                  <a:tcPr marL="19050" marR="19050" marT="12700" marB="1270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72420772"/>
                  </a:ext>
                </a:extLst>
              </a:tr>
            </a:tbl>
          </a:graphicData>
        </a:graphic>
      </p:graphicFrame>
      <p:sp>
        <p:nvSpPr>
          <p:cNvPr id="13" name="직사각형 12">
            <a:extLst>
              <a:ext uri="{FF2B5EF4-FFF2-40B4-BE49-F238E27FC236}">
                <a16:creationId xmlns:a16="http://schemas.microsoft.com/office/drawing/2014/main" id="{542A3F8F-19A5-4415-A0FC-D30BB2D5B500}"/>
              </a:ext>
            </a:extLst>
          </p:cNvPr>
          <p:cNvSpPr/>
          <p:nvPr/>
        </p:nvSpPr>
        <p:spPr>
          <a:xfrm>
            <a:off x="6219820" y="1407632"/>
            <a:ext cx="6275932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</a:rPr>
              <a:t>TIMETABLE</a:t>
            </a:r>
          </a:p>
        </p:txBody>
      </p:sp>
    </p:spTree>
    <p:extLst>
      <p:ext uri="{BB962C8B-B14F-4D97-AF65-F5344CB8AC3E}">
        <p14:creationId xmlns:p14="http://schemas.microsoft.com/office/powerpoint/2010/main" val="23108443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5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자유형 16"/>
          <p:cNvSpPr/>
          <p:nvPr/>
        </p:nvSpPr>
        <p:spPr>
          <a:xfrm flipH="1">
            <a:off x="4694623" y="2324099"/>
            <a:ext cx="7497377" cy="4533901"/>
          </a:xfrm>
          <a:custGeom>
            <a:avLst/>
            <a:gdLst>
              <a:gd name="connsiteX0" fmla="*/ 2647159 w 7497377"/>
              <a:gd name="connsiteY0" fmla="*/ 0 h 4533901"/>
              <a:gd name="connsiteX1" fmla="*/ 1857791 w 7497377"/>
              <a:gd name="connsiteY1" fmla="*/ 0 h 4533901"/>
              <a:gd name="connsiteX2" fmla="*/ 0 w 7497377"/>
              <a:gd name="connsiteY2" fmla="*/ 1857791 h 4533901"/>
              <a:gd name="connsiteX3" fmla="*/ 0 w 7497377"/>
              <a:gd name="connsiteY3" fmla="*/ 4533901 h 4533901"/>
              <a:gd name="connsiteX4" fmla="*/ 7497377 w 7497377"/>
              <a:gd name="connsiteY4" fmla="*/ 4533901 h 4533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97377" h="4533901">
                <a:moveTo>
                  <a:pt x="2647159" y="0"/>
                </a:moveTo>
                <a:lnTo>
                  <a:pt x="1857791" y="0"/>
                </a:lnTo>
                <a:lnTo>
                  <a:pt x="0" y="1857791"/>
                </a:lnTo>
                <a:lnTo>
                  <a:pt x="0" y="4533901"/>
                </a:lnTo>
                <a:lnTo>
                  <a:pt x="7497377" y="4533901"/>
                </a:lnTo>
                <a:close/>
              </a:path>
            </a:pathLst>
          </a:custGeom>
          <a:solidFill>
            <a:srgbClr val="E1DA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각 삼각형 7"/>
          <p:cNvSpPr/>
          <p:nvPr/>
        </p:nvSpPr>
        <p:spPr>
          <a:xfrm rot="5400000">
            <a:off x="61310" y="-61312"/>
            <a:ext cx="4572003" cy="4694623"/>
          </a:xfrm>
          <a:prstGeom prst="rtTriangle">
            <a:avLst/>
          </a:prstGeom>
          <a:solidFill>
            <a:srgbClr val="D2D2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92100" y="1003297"/>
            <a:ext cx="11633200" cy="5616575"/>
          </a:xfrm>
          <a:prstGeom prst="rect">
            <a:avLst/>
          </a:prstGeom>
          <a:solidFill>
            <a:schemeClr val="bg1"/>
          </a:solidFill>
          <a:ln>
            <a:solidFill>
              <a:srgbClr val="6469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3060700" y="-5626"/>
            <a:ext cx="6096000" cy="900246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8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목차</a:t>
            </a:r>
            <a:endParaRPr lang="en-US" altLang="ko-KR" sz="2800" b="1" i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70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1~10</a:t>
            </a:r>
            <a:r>
              <a:rPr lang="ko-KR" altLang="en-US" sz="700" kern="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아머어ㅣ멀ㅇ</a:t>
            </a:r>
            <a:endParaRPr lang="ko-KR" altLang="en-US" sz="40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012B1671-299B-405A-ACDF-E45E67A0A93C}"/>
              </a:ext>
            </a:extLst>
          </p:cNvPr>
          <p:cNvGrpSpPr/>
          <p:nvPr/>
        </p:nvGrpSpPr>
        <p:grpSpPr>
          <a:xfrm>
            <a:off x="1323585" y="2134022"/>
            <a:ext cx="3474230" cy="1771631"/>
            <a:chOff x="1169759" y="2653068"/>
            <a:chExt cx="3474230" cy="1771631"/>
          </a:xfrm>
        </p:grpSpPr>
        <p:sp>
          <p:nvSpPr>
            <p:cNvPr id="21" name="원호 20">
              <a:extLst>
                <a:ext uri="{FF2B5EF4-FFF2-40B4-BE49-F238E27FC236}">
                  <a16:creationId xmlns:a16="http://schemas.microsoft.com/office/drawing/2014/main" id="{0F1E2500-D4CE-44F4-B1C0-F7A1A474D05E}"/>
                </a:ext>
              </a:extLst>
            </p:cNvPr>
            <p:cNvSpPr/>
            <p:nvPr/>
          </p:nvSpPr>
          <p:spPr>
            <a:xfrm rot="16200000">
              <a:off x="1169760" y="2661861"/>
              <a:ext cx="288925" cy="288925"/>
            </a:xfrm>
            <a:prstGeom prst="arc">
              <a:avLst>
                <a:gd name="adj1" fmla="val 16200000"/>
                <a:gd name="adj2" fmla="val 117151"/>
              </a:avLst>
            </a:prstGeom>
            <a:ln w="38100">
              <a:solidFill>
                <a:srgbClr val="B878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698C3FF9-A119-482E-B5CD-0A47F294C2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14222" y="2662610"/>
              <a:ext cx="1152000" cy="709"/>
            </a:xfrm>
            <a:prstGeom prst="line">
              <a:avLst/>
            </a:prstGeom>
            <a:ln w="38100">
              <a:solidFill>
                <a:srgbClr val="B878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6E73CE01-4FAF-4E00-ADA4-C3B56F990D57}"/>
                </a:ext>
              </a:extLst>
            </p:cNvPr>
            <p:cNvCxnSpPr>
              <a:cxnSpLocks/>
              <a:endCxn id="24" idx="2"/>
            </p:cNvCxnSpPr>
            <p:nvPr/>
          </p:nvCxnSpPr>
          <p:spPr>
            <a:xfrm>
              <a:off x="1169761" y="2806324"/>
              <a:ext cx="53" cy="1469233"/>
            </a:xfrm>
            <a:prstGeom prst="line">
              <a:avLst/>
            </a:prstGeom>
            <a:ln w="38100">
              <a:solidFill>
                <a:srgbClr val="B878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원호 23">
              <a:extLst>
                <a:ext uri="{FF2B5EF4-FFF2-40B4-BE49-F238E27FC236}">
                  <a16:creationId xmlns:a16="http://schemas.microsoft.com/office/drawing/2014/main" id="{9E5F23A3-8858-4AEB-9C31-AFE94F8C053A}"/>
                </a:ext>
              </a:extLst>
            </p:cNvPr>
            <p:cNvSpPr/>
            <p:nvPr/>
          </p:nvSpPr>
          <p:spPr>
            <a:xfrm rot="10800000">
              <a:off x="1169759" y="4135063"/>
              <a:ext cx="288925" cy="288925"/>
            </a:xfrm>
            <a:prstGeom prst="arc">
              <a:avLst>
                <a:gd name="adj1" fmla="val 16200000"/>
                <a:gd name="adj2" fmla="val 94459"/>
              </a:avLst>
            </a:prstGeom>
            <a:ln w="38100">
              <a:solidFill>
                <a:srgbClr val="B878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BC87B117-E54E-4039-8303-D0C459DC5A0B}"/>
                </a:ext>
              </a:extLst>
            </p:cNvPr>
            <p:cNvCxnSpPr>
              <a:cxnSpLocks/>
              <a:endCxn id="26" idx="2"/>
            </p:cNvCxnSpPr>
            <p:nvPr/>
          </p:nvCxnSpPr>
          <p:spPr>
            <a:xfrm flipV="1">
              <a:off x="1314222" y="4423857"/>
              <a:ext cx="1453532" cy="842"/>
            </a:xfrm>
            <a:prstGeom prst="line">
              <a:avLst/>
            </a:prstGeom>
            <a:ln w="38100">
              <a:solidFill>
                <a:srgbClr val="B878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원호 25">
              <a:extLst>
                <a:ext uri="{FF2B5EF4-FFF2-40B4-BE49-F238E27FC236}">
                  <a16:creationId xmlns:a16="http://schemas.microsoft.com/office/drawing/2014/main" id="{69D224AB-E8CE-45DD-BB57-A008D2DDA3E6}"/>
                </a:ext>
              </a:extLst>
            </p:cNvPr>
            <p:cNvSpPr/>
            <p:nvPr/>
          </p:nvSpPr>
          <p:spPr>
            <a:xfrm rot="5400000">
              <a:off x="2629419" y="4135062"/>
              <a:ext cx="288925" cy="288925"/>
            </a:xfrm>
            <a:prstGeom prst="arc">
              <a:avLst>
                <a:gd name="adj1" fmla="val 16860700"/>
                <a:gd name="adj2" fmla="val 145870"/>
              </a:avLst>
            </a:prstGeom>
            <a:ln w="38100">
              <a:solidFill>
                <a:srgbClr val="B878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49D70455-2178-495E-B9A6-48706B466CA3}"/>
                </a:ext>
              </a:extLst>
            </p:cNvPr>
            <p:cNvCxnSpPr>
              <a:cxnSpLocks/>
              <a:stCxn id="26" idx="0"/>
              <a:endCxn id="28" idx="0"/>
            </p:cNvCxnSpPr>
            <p:nvPr/>
          </p:nvCxnSpPr>
          <p:spPr>
            <a:xfrm flipV="1">
              <a:off x="2915684" y="2779300"/>
              <a:ext cx="255481" cy="1527818"/>
            </a:xfrm>
            <a:prstGeom prst="line">
              <a:avLst/>
            </a:prstGeom>
            <a:ln w="38100">
              <a:solidFill>
                <a:srgbClr val="B878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원호 27">
              <a:extLst>
                <a:ext uri="{FF2B5EF4-FFF2-40B4-BE49-F238E27FC236}">
                  <a16:creationId xmlns:a16="http://schemas.microsoft.com/office/drawing/2014/main" id="{E0D7E776-7C20-4380-91E5-A98CACFA7363}"/>
                </a:ext>
              </a:extLst>
            </p:cNvPr>
            <p:cNvSpPr/>
            <p:nvPr/>
          </p:nvSpPr>
          <p:spPr>
            <a:xfrm rot="16200000">
              <a:off x="3170010" y="2653068"/>
              <a:ext cx="288925" cy="288925"/>
            </a:xfrm>
            <a:prstGeom prst="arc">
              <a:avLst>
                <a:gd name="adj1" fmla="val 16634984"/>
                <a:gd name="adj2" fmla="val 126253"/>
              </a:avLst>
            </a:prstGeom>
            <a:ln w="38100">
              <a:solidFill>
                <a:srgbClr val="B878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C096FFA3-9B03-4A34-8772-B70DF0A1E76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17294" y="2654577"/>
              <a:ext cx="1326695" cy="804"/>
            </a:xfrm>
            <a:prstGeom prst="line">
              <a:avLst/>
            </a:prstGeom>
            <a:ln w="38100">
              <a:solidFill>
                <a:srgbClr val="B878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A4BE6865-6F49-453C-966A-FB2D6C6D772C}"/>
              </a:ext>
            </a:extLst>
          </p:cNvPr>
          <p:cNvGrpSpPr/>
          <p:nvPr/>
        </p:nvGrpSpPr>
        <p:grpSpPr>
          <a:xfrm>
            <a:off x="3323836" y="2134022"/>
            <a:ext cx="3329767" cy="1771631"/>
            <a:chOff x="3170010" y="2649228"/>
            <a:chExt cx="3329767" cy="1771631"/>
          </a:xfrm>
        </p:grpSpPr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56B55DFE-005D-43D4-B54D-91F60BA38457}"/>
                </a:ext>
              </a:extLst>
            </p:cNvPr>
            <p:cNvCxnSpPr>
              <a:cxnSpLocks/>
              <a:endCxn id="32" idx="2"/>
            </p:cNvCxnSpPr>
            <p:nvPr/>
          </p:nvCxnSpPr>
          <p:spPr>
            <a:xfrm flipV="1">
              <a:off x="3170010" y="4420017"/>
              <a:ext cx="1453532" cy="842"/>
            </a:xfrm>
            <a:prstGeom prst="line">
              <a:avLst/>
            </a:prstGeom>
            <a:ln w="38100">
              <a:solidFill>
                <a:srgbClr val="6469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원호 31">
              <a:extLst>
                <a:ext uri="{FF2B5EF4-FFF2-40B4-BE49-F238E27FC236}">
                  <a16:creationId xmlns:a16="http://schemas.microsoft.com/office/drawing/2014/main" id="{1FAFFFE8-59A3-4ACF-A344-F7D2FBEFEC33}"/>
                </a:ext>
              </a:extLst>
            </p:cNvPr>
            <p:cNvSpPr/>
            <p:nvPr/>
          </p:nvSpPr>
          <p:spPr>
            <a:xfrm rot="5400000">
              <a:off x="4485207" y="4131222"/>
              <a:ext cx="288925" cy="288925"/>
            </a:xfrm>
            <a:prstGeom prst="arc">
              <a:avLst>
                <a:gd name="adj1" fmla="val 16860700"/>
                <a:gd name="adj2" fmla="val 145870"/>
              </a:avLst>
            </a:prstGeom>
            <a:ln w="38100">
              <a:solidFill>
                <a:srgbClr val="6469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DEE3F18E-7DE9-4273-B733-7BAD0CF0B6D1}"/>
                </a:ext>
              </a:extLst>
            </p:cNvPr>
            <p:cNvCxnSpPr>
              <a:cxnSpLocks/>
              <a:stCxn id="32" idx="0"/>
              <a:endCxn id="34" idx="0"/>
            </p:cNvCxnSpPr>
            <p:nvPr/>
          </p:nvCxnSpPr>
          <p:spPr>
            <a:xfrm flipV="1">
              <a:off x="4771472" y="2775460"/>
              <a:ext cx="255481" cy="1527818"/>
            </a:xfrm>
            <a:prstGeom prst="line">
              <a:avLst/>
            </a:prstGeom>
            <a:ln w="38100">
              <a:solidFill>
                <a:srgbClr val="6469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원호 33">
              <a:extLst>
                <a:ext uri="{FF2B5EF4-FFF2-40B4-BE49-F238E27FC236}">
                  <a16:creationId xmlns:a16="http://schemas.microsoft.com/office/drawing/2014/main" id="{C511AA73-F009-4A1A-8F98-2EA827756F8F}"/>
                </a:ext>
              </a:extLst>
            </p:cNvPr>
            <p:cNvSpPr/>
            <p:nvPr/>
          </p:nvSpPr>
          <p:spPr>
            <a:xfrm rot="16200000">
              <a:off x="5025798" y="2649228"/>
              <a:ext cx="288925" cy="288925"/>
            </a:xfrm>
            <a:prstGeom prst="arc">
              <a:avLst>
                <a:gd name="adj1" fmla="val 16634984"/>
                <a:gd name="adj2" fmla="val 126253"/>
              </a:avLst>
            </a:prstGeom>
            <a:ln w="38100">
              <a:solidFill>
                <a:srgbClr val="6469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B4F547F8-45A0-49F6-808C-735D4351B2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73082" y="2650737"/>
              <a:ext cx="1326695" cy="804"/>
            </a:xfrm>
            <a:prstGeom prst="line">
              <a:avLst/>
            </a:prstGeom>
            <a:ln w="38100">
              <a:solidFill>
                <a:srgbClr val="6469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4EFF26FA-1182-474C-90E6-45F397AB3DD4}"/>
              </a:ext>
            </a:extLst>
          </p:cNvPr>
          <p:cNvGrpSpPr/>
          <p:nvPr/>
        </p:nvGrpSpPr>
        <p:grpSpPr>
          <a:xfrm>
            <a:off x="5179624" y="2134022"/>
            <a:ext cx="3329767" cy="1771631"/>
            <a:chOff x="5025798" y="2645388"/>
            <a:chExt cx="3329767" cy="1771631"/>
          </a:xfrm>
        </p:grpSpPr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DA089AA3-0915-4BFE-9549-ED690EB7E487}"/>
                </a:ext>
              </a:extLst>
            </p:cNvPr>
            <p:cNvCxnSpPr>
              <a:cxnSpLocks/>
              <a:endCxn id="38" idx="2"/>
            </p:cNvCxnSpPr>
            <p:nvPr/>
          </p:nvCxnSpPr>
          <p:spPr>
            <a:xfrm flipV="1">
              <a:off x="5025798" y="4416177"/>
              <a:ext cx="1453532" cy="842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원호 37">
              <a:extLst>
                <a:ext uri="{FF2B5EF4-FFF2-40B4-BE49-F238E27FC236}">
                  <a16:creationId xmlns:a16="http://schemas.microsoft.com/office/drawing/2014/main" id="{33A0916E-A4E8-4054-A395-70557E8B9BD4}"/>
                </a:ext>
              </a:extLst>
            </p:cNvPr>
            <p:cNvSpPr/>
            <p:nvPr/>
          </p:nvSpPr>
          <p:spPr>
            <a:xfrm rot="5400000">
              <a:off x="6340995" y="4127382"/>
              <a:ext cx="288925" cy="288925"/>
            </a:xfrm>
            <a:prstGeom prst="arc">
              <a:avLst>
                <a:gd name="adj1" fmla="val 16860700"/>
                <a:gd name="adj2" fmla="val 145870"/>
              </a:avLst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924EC17E-4DBF-4698-9826-6B40F8D9E9C9}"/>
                </a:ext>
              </a:extLst>
            </p:cNvPr>
            <p:cNvCxnSpPr>
              <a:cxnSpLocks/>
              <a:stCxn id="38" idx="0"/>
              <a:endCxn id="40" idx="0"/>
            </p:cNvCxnSpPr>
            <p:nvPr/>
          </p:nvCxnSpPr>
          <p:spPr>
            <a:xfrm flipV="1">
              <a:off x="6627260" y="2771620"/>
              <a:ext cx="255481" cy="1527818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원호 39">
              <a:extLst>
                <a:ext uri="{FF2B5EF4-FFF2-40B4-BE49-F238E27FC236}">
                  <a16:creationId xmlns:a16="http://schemas.microsoft.com/office/drawing/2014/main" id="{EF67D17C-FB09-491F-BAC5-BBDF307D9CF4}"/>
                </a:ext>
              </a:extLst>
            </p:cNvPr>
            <p:cNvSpPr/>
            <p:nvPr/>
          </p:nvSpPr>
          <p:spPr>
            <a:xfrm rot="16200000">
              <a:off x="6881586" y="2645388"/>
              <a:ext cx="288925" cy="288925"/>
            </a:xfrm>
            <a:prstGeom prst="arc">
              <a:avLst>
                <a:gd name="adj1" fmla="val 16634984"/>
                <a:gd name="adj2" fmla="val 126253"/>
              </a:avLst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19138196-1241-4F88-8C92-ECDB2179C69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28870" y="2646897"/>
              <a:ext cx="1326695" cy="804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그룹 41"/>
          <p:cNvGrpSpPr/>
          <p:nvPr/>
        </p:nvGrpSpPr>
        <p:grpSpPr>
          <a:xfrm>
            <a:off x="7035412" y="2134022"/>
            <a:ext cx="2144713" cy="1771631"/>
            <a:chOff x="6997755" y="2075490"/>
            <a:chExt cx="2144713" cy="1771631"/>
          </a:xfrm>
        </p:grpSpPr>
        <p:sp>
          <p:nvSpPr>
            <p:cNvPr id="43" name="원호 42">
              <a:extLst>
                <a:ext uri="{FF2B5EF4-FFF2-40B4-BE49-F238E27FC236}">
                  <a16:creationId xmlns:a16="http://schemas.microsoft.com/office/drawing/2014/main" id="{9F4F9750-7424-4618-8D58-84F532BEBCEB}"/>
                </a:ext>
              </a:extLst>
            </p:cNvPr>
            <p:cNvSpPr/>
            <p:nvPr/>
          </p:nvSpPr>
          <p:spPr>
            <a:xfrm rot="16200000">
              <a:off x="8853543" y="2075490"/>
              <a:ext cx="288925" cy="288925"/>
            </a:xfrm>
            <a:prstGeom prst="arc">
              <a:avLst>
                <a:gd name="adj1" fmla="val 16634984"/>
                <a:gd name="adj2" fmla="val 126253"/>
              </a:avLst>
            </a:prstGeom>
            <a:ln w="38100">
              <a:solidFill>
                <a:srgbClr val="6469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4C926A4A-38D4-453A-8240-6872EFAE8248}"/>
                </a:ext>
              </a:extLst>
            </p:cNvPr>
            <p:cNvCxnSpPr>
              <a:cxnSpLocks/>
              <a:endCxn id="45" idx="2"/>
            </p:cNvCxnSpPr>
            <p:nvPr/>
          </p:nvCxnSpPr>
          <p:spPr>
            <a:xfrm flipV="1">
              <a:off x="6997755" y="3846279"/>
              <a:ext cx="1453532" cy="842"/>
            </a:xfrm>
            <a:prstGeom prst="line">
              <a:avLst/>
            </a:prstGeom>
            <a:ln w="38100">
              <a:solidFill>
                <a:srgbClr val="6469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원호 44">
              <a:extLst>
                <a:ext uri="{FF2B5EF4-FFF2-40B4-BE49-F238E27FC236}">
                  <a16:creationId xmlns:a16="http://schemas.microsoft.com/office/drawing/2014/main" id="{075F0B37-2D13-4AF9-87F6-04CFF222E886}"/>
                </a:ext>
              </a:extLst>
            </p:cNvPr>
            <p:cNvSpPr/>
            <p:nvPr/>
          </p:nvSpPr>
          <p:spPr>
            <a:xfrm rot="5400000">
              <a:off x="8312952" y="3557484"/>
              <a:ext cx="288925" cy="288925"/>
            </a:xfrm>
            <a:prstGeom prst="arc">
              <a:avLst>
                <a:gd name="adj1" fmla="val 16860700"/>
                <a:gd name="adj2" fmla="val 145870"/>
              </a:avLst>
            </a:prstGeom>
            <a:ln w="38100">
              <a:solidFill>
                <a:srgbClr val="6469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1413F740-B05B-43E2-8D3B-A92C7A49545C}"/>
                </a:ext>
              </a:extLst>
            </p:cNvPr>
            <p:cNvCxnSpPr>
              <a:cxnSpLocks/>
              <a:stCxn id="45" idx="0"/>
              <a:endCxn id="43" idx="0"/>
            </p:cNvCxnSpPr>
            <p:nvPr/>
          </p:nvCxnSpPr>
          <p:spPr>
            <a:xfrm flipV="1">
              <a:off x="8599217" y="2201722"/>
              <a:ext cx="255481" cy="1527818"/>
            </a:xfrm>
            <a:prstGeom prst="line">
              <a:avLst/>
            </a:prstGeom>
            <a:ln w="38100">
              <a:solidFill>
                <a:srgbClr val="6469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4C3DA931-A3EB-496D-B7CA-42E4F34F08AC}"/>
              </a:ext>
            </a:extLst>
          </p:cNvPr>
          <p:cNvSpPr/>
          <p:nvPr/>
        </p:nvSpPr>
        <p:spPr>
          <a:xfrm>
            <a:off x="1374935" y="2446723"/>
            <a:ext cx="1638656" cy="10998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01 </a:t>
            </a:r>
            <a:r>
              <a:rPr lang="ko-KR" altLang="en-US" sz="12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기획 의도 및</a:t>
            </a:r>
            <a:endParaRPr lang="en-US" altLang="ko-KR" sz="12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 개발 환경</a:t>
            </a:r>
            <a:endParaRPr lang="en-US" altLang="ko-KR" sz="12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050" dirty="0">
                <a:solidFill>
                  <a:prstClr val="black">
                    <a:lumMod val="65000"/>
                    <a:lumOff val="35000"/>
                  </a:prstClr>
                </a:solidFill>
              </a:rPr>
              <a:t>1.1 </a:t>
            </a:r>
            <a:r>
              <a:rPr lang="ko-KR" altLang="en-US" sz="1050" dirty="0">
                <a:solidFill>
                  <a:prstClr val="black">
                    <a:lumMod val="65000"/>
                    <a:lumOff val="35000"/>
                  </a:prstClr>
                </a:solidFill>
              </a:rPr>
              <a:t>기획 의도</a:t>
            </a:r>
            <a:endParaRPr lang="en-US" altLang="ko-KR" sz="105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050" dirty="0">
                <a:solidFill>
                  <a:prstClr val="black">
                    <a:lumMod val="65000"/>
                    <a:lumOff val="35000"/>
                  </a:prstClr>
                </a:solidFill>
              </a:rPr>
              <a:t>1.2 </a:t>
            </a:r>
            <a:r>
              <a:rPr lang="ko-KR" altLang="en-US" sz="1050" dirty="0">
                <a:solidFill>
                  <a:prstClr val="black">
                    <a:lumMod val="65000"/>
                    <a:lumOff val="35000"/>
                  </a:prstClr>
                </a:solidFill>
              </a:rPr>
              <a:t>개발 환경</a:t>
            </a:r>
            <a:endParaRPr lang="ko-KR" altLang="en-US" sz="7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CEE95989-0091-46D4-9AF8-A3DA6B51C674}"/>
              </a:ext>
            </a:extLst>
          </p:cNvPr>
          <p:cNvSpPr/>
          <p:nvPr/>
        </p:nvSpPr>
        <p:spPr>
          <a:xfrm>
            <a:off x="3267828" y="2446723"/>
            <a:ext cx="1638656" cy="8228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02 </a:t>
            </a:r>
            <a:r>
              <a:rPr lang="ko-KR" altLang="en-US" sz="12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세부 기능 </a:t>
            </a:r>
            <a:endParaRPr lang="en-US" altLang="ko-KR" sz="12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050" dirty="0">
                <a:solidFill>
                  <a:prstClr val="black">
                    <a:lumMod val="65000"/>
                    <a:lumOff val="35000"/>
                  </a:prstClr>
                </a:solidFill>
              </a:rPr>
              <a:t>2.1 </a:t>
            </a:r>
            <a:r>
              <a:rPr lang="ko-KR" altLang="en-US" sz="1050" dirty="0">
                <a:solidFill>
                  <a:prstClr val="black">
                    <a:lumMod val="65000"/>
                    <a:lumOff val="35000"/>
                  </a:prstClr>
                </a:solidFill>
              </a:rPr>
              <a:t>세부 기능</a:t>
            </a:r>
            <a:endParaRPr lang="en-US" altLang="ko-KR" sz="105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050" dirty="0">
                <a:solidFill>
                  <a:prstClr val="black">
                    <a:lumMod val="65000"/>
                    <a:lumOff val="35000"/>
                  </a:prstClr>
                </a:solidFill>
              </a:rPr>
              <a:t>2.2 </a:t>
            </a:r>
            <a:r>
              <a:rPr lang="ko-KR" altLang="en-US" sz="1050" dirty="0">
                <a:solidFill>
                  <a:prstClr val="black">
                    <a:lumMod val="65000"/>
                    <a:lumOff val="35000"/>
                  </a:prstClr>
                </a:solidFill>
              </a:rPr>
              <a:t>시스템 구조</a:t>
            </a:r>
            <a:endParaRPr lang="ko-KR" altLang="en-US" sz="7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276D9D14-4D33-41BC-B1C6-0CEFC555F134}"/>
              </a:ext>
            </a:extLst>
          </p:cNvPr>
          <p:cNvSpPr/>
          <p:nvPr/>
        </p:nvSpPr>
        <p:spPr>
          <a:xfrm>
            <a:off x="5160721" y="2446723"/>
            <a:ext cx="1638656" cy="8228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03 UI </a:t>
            </a:r>
            <a:r>
              <a:rPr lang="ko-KR" altLang="en-US" sz="12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설계</a:t>
            </a:r>
            <a:endParaRPr lang="en-US" altLang="ko-KR" sz="12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050" dirty="0">
                <a:solidFill>
                  <a:prstClr val="black">
                    <a:lumMod val="65000"/>
                    <a:lumOff val="35000"/>
                  </a:prstClr>
                </a:solidFill>
              </a:rPr>
              <a:t>컨텐츠에 대한 내용을 적어요</a:t>
            </a:r>
            <a:endParaRPr lang="ko-KR" altLang="en-US" sz="7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DDBEB03-F3C8-4CFA-B15F-0BFBD927C75F}"/>
              </a:ext>
            </a:extLst>
          </p:cNvPr>
          <p:cNvSpPr/>
          <p:nvPr/>
        </p:nvSpPr>
        <p:spPr>
          <a:xfrm>
            <a:off x="7053614" y="2446723"/>
            <a:ext cx="1638656" cy="8228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04 DB </a:t>
            </a:r>
            <a:r>
              <a:rPr lang="ko-KR" altLang="en-US" sz="12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설계</a:t>
            </a:r>
            <a:endParaRPr lang="en-US" altLang="ko-KR" sz="12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050" dirty="0">
                <a:solidFill>
                  <a:prstClr val="black">
                    <a:lumMod val="65000"/>
                    <a:lumOff val="35000"/>
                  </a:prstClr>
                </a:solidFill>
              </a:rPr>
              <a:t>4.1 </a:t>
            </a:r>
            <a:r>
              <a:rPr lang="ko-KR" altLang="en-US" sz="1050" dirty="0">
                <a:solidFill>
                  <a:prstClr val="black">
                    <a:lumMod val="65000"/>
                    <a:lumOff val="35000"/>
                  </a:prstClr>
                </a:solidFill>
              </a:rPr>
              <a:t>데이터베이스 </a:t>
            </a:r>
            <a:endParaRPr lang="en-US" altLang="ko-KR" sz="105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050" dirty="0">
                <a:solidFill>
                  <a:prstClr val="black">
                    <a:lumMod val="65000"/>
                    <a:lumOff val="35000"/>
                  </a:prstClr>
                </a:solidFill>
              </a:rPr>
              <a:t>스키마</a:t>
            </a:r>
            <a:endParaRPr lang="ko-KR" altLang="en-US" sz="7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0F4B5C84-B605-45C2-A26B-6C5FC7E5DFD0}"/>
              </a:ext>
            </a:extLst>
          </p:cNvPr>
          <p:cNvSpPr/>
          <p:nvPr/>
        </p:nvSpPr>
        <p:spPr>
          <a:xfrm>
            <a:off x="8946507" y="2446723"/>
            <a:ext cx="1638656" cy="8228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05 </a:t>
            </a:r>
            <a:r>
              <a:rPr lang="ko-KR" altLang="en-US" sz="12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기술 상세</a:t>
            </a:r>
            <a:endParaRPr lang="en-US" altLang="ko-KR" sz="12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050" dirty="0">
                <a:solidFill>
                  <a:prstClr val="black">
                    <a:lumMod val="65000"/>
                    <a:lumOff val="35000"/>
                  </a:prstClr>
                </a:solidFill>
              </a:rPr>
              <a:t>컨텐츠에 대한 내용을 적어요</a:t>
            </a:r>
            <a:endParaRPr lang="ko-KR" altLang="en-US" sz="7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240F30DB-9AE1-4BC2-B132-A5B44B26928D}"/>
              </a:ext>
            </a:extLst>
          </p:cNvPr>
          <p:cNvSpPr/>
          <p:nvPr/>
        </p:nvSpPr>
        <p:spPr>
          <a:xfrm>
            <a:off x="2548226" y="2024922"/>
            <a:ext cx="255482" cy="255482"/>
          </a:xfrm>
          <a:prstGeom prst="ellipse">
            <a:avLst/>
          </a:prstGeom>
          <a:solidFill>
            <a:srgbClr val="B878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prstClr val="white"/>
                </a:solidFill>
              </a:rPr>
              <a:t>1</a:t>
            </a:r>
            <a:endParaRPr lang="ko-KR" altLang="en-US" sz="1100" b="1" dirty="0">
              <a:solidFill>
                <a:prstClr val="white"/>
              </a:solidFill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CA76C424-F51D-4E9D-8CED-55FDB208F97E}"/>
              </a:ext>
            </a:extLst>
          </p:cNvPr>
          <p:cNvSpPr/>
          <p:nvPr/>
        </p:nvSpPr>
        <p:spPr>
          <a:xfrm>
            <a:off x="3253169" y="3778990"/>
            <a:ext cx="255482" cy="255482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prstClr val="white"/>
                </a:solidFill>
              </a:rPr>
              <a:t>2</a:t>
            </a:r>
            <a:endParaRPr lang="ko-KR" altLang="en-US" sz="1100" b="1" dirty="0">
              <a:solidFill>
                <a:prstClr val="white"/>
              </a:solidFill>
            </a:endParaRP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2393B467-0F27-4CF6-8C87-EFABEFE3BC88}"/>
              </a:ext>
            </a:extLst>
          </p:cNvPr>
          <p:cNvSpPr/>
          <p:nvPr/>
        </p:nvSpPr>
        <p:spPr>
          <a:xfrm>
            <a:off x="5080114" y="3771310"/>
            <a:ext cx="255482" cy="255482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prstClr val="white"/>
                </a:solidFill>
              </a:rPr>
              <a:t>3</a:t>
            </a:r>
            <a:endParaRPr lang="ko-KR" altLang="en-US" sz="1100" b="1" dirty="0">
              <a:solidFill>
                <a:prstClr val="white"/>
              </a:solidFill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C889A329-5C47-4003-AA05-D8DA1FDE5CEF}"/>
              </a:ext>
            </a:extLst>
          </p:cNvPr>
          <p:cNvSpPr/>
          <p:nvPr/>
        </p:nvSpPr>
        <p:spPr>
          <a:xfrm>
            <a:off x="6907059" y="3763630"/>
            <a:ext cx="255482" cy="255482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prstClr val="white"/>
                </a:solidFill>
              </a:rPr>
              <a:t>4</a:t>
            </a:r>
            <a:endParaRPr lang="ko-KR" altLang="en-US" sz="1100" b="1" dirty="0">
              <a:solidFill>
                <a:prstClr val="white"/>
              </a:solidFill>
            </a:endParaRPr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27C5FFEB-7EB7-49C5-8229-D7C46CC22EC9}"/>
              </a:ext>
            </a:extLst>
          </p:cNvPr>
          <p:cNvGrpSpPr/>
          <p:nvPr/>
        </p:nvGrpSpPr>
        <p:grpSpPr>
          <a:xfrm rot="10800000">
            <a:off x="9035662" y="2138419"/>
            <a:ext cx="1597995" cy="1762838"/>
            <a:chOff x="10625816" y="4555975"/>
            <a:chExt cx="1597995" cy="1762838"/>
          </a:xfrm>
        </p:grpSpPr>
        <p:sp>
          <p:nvSpPr>
            <p:cNvPr id="57" name="원호 56">
              <a:extLst>
                <a:ext uri="{FF2B5EF4-FFF2-40B4-BE49-F238E27FC236}">
                  <a16:creationId xmlns:a16="http://schemas.microsoft.com/office/drawing/2014/main" id="{C7D246F9-324E-44B2-A2AF-E0075312E619}"/>
                </a:ext>
              </a:extLst>
            </p:cNvPr>
            <p:cNvSpPr/>
            <p:nvPr/>
          </p:nvSpPr>
          <p:spPr>
            <a:xfrm rot="16200000">
              <a:off x="10625817" y="4555975"/>
              <a:ext cx="288925" cy="288925"/>
            </a:xfrm>
            <a:prstGeom prst="arc">
              <a:avLst>
                <a:gd name="adj1" fmla="val 16200000"/>
                <a:gd name="adj2" fmla="val 117151"/>
              </a:avLst>
            </a:prstGeom>
            <a:ln w="38100">
              <a:solidFill>
                <a:srgbClr val="B878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id="{C2931590-EE0F-427C-9A14-6CA951503BE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770279" y="4556724"/>
              <a:ext cx="1152000" cy="709"/>
            </a:xfrm>
            <a:prstGeom prst="line">
              <a:avLst/>
            </a:prstGeom>
            <a:ln w="38100">
              <a:solidFill>
                <a:srgbClr val="B878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id="{E12CE014-78D8-40FF-A1E8-20AFC10DC253}"/>
                </a:ext>
              </a:extLst>
            </p:cNvPr>
            <p:cNvCxnSpPr>
              <a:cxnSpLocks/>
              <a:endCxn id="60" idx="2"/>
            </p:cNvCxnSpPr>
            <p:nvPr/>
          </p:nvCxnSpPr>
          <p:spPr>
            <a:xfrm>
              <a:off x="10625818" y="4700438"/>
              <a:ext cx="53" cy="1469233"/>
            </a:xfrm>
            <a:prstGeom prst="line">
              <a:avLst/>
            </a:prstGeom>
            <a:ln w="38100">
              <a:solidFill>
                <a:srgbClr val="B878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원호 59">
              <a:extLst>
                <a:ext uri="{FF2B5EF4-FFF2-40B4-BE49-F238E27FC236}">
                  <a16:creationId xmlns:a16="http://schemas.microsoft.com/office/drawing/2014/main" id="{5FD46A57-BCDF-4580-B125-AEA0D9795DE3}"/>
                </a:ext>
              </a:extLst>
            </p:cNvPr>
            <p:cNvSpPr/>
            <p:nvPr/>
          </p:nvSpPr>
          <p:spPr>
            <a:xfrm rot="10800000">
              <a:off x="10625816" y="6029177"/>
              <a:ext cx="288925" cy="288925"/>
            </a:xfrm>
            <a:prstGeom prst="arc">
              <a:avLst>
                <a:gd name="adj1" fmla="val 16200000"/>
                <a:gd name="adj2" fmla="val 94459"/>
              </a:avLst>
            </a:prstGeom>
            <a:ln w="38100">
              <a:solidFill>
                <a:srgbClr val="B878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61" name="직선 연결선 60">
              <a:extLst>
                <a:ext uri="{FF2B5EF4-FFF2-40B4-BE49-F238E27FC236}">
                  <a16:creationId xmlns:a16="http://schemas.microsoft.com/office/drawing/2014/main" id="{57ACD10A-B804-4D55-B377-883D5B0EE15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770279" y="6317971"/>
              <a:ext cx="1453532" cy="842"/>
            </a:xfrm>
            <a:prstGeom prst="line">
              <a:avLst/>
            </a:prstGeom>
            <a:ln w="38100">
              <a:solidFill>
                <a:srgbClr val="B878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2" name="타원 61">
            <a:extLst>
              <a:ext uri="{FF2B5EF4-FFF2-40B4-BE49-F238E27FC236}">
                <a16:creationId xmlns:a16="http://schemas.microsoft.com/office/drawing/2014/main" id="{3ED881B1-E568-4D13-A33E-FD79ADDD0ED2}"/>
              </a:ext>
            </a:extLst>
          </p:cNvPr>
          <p:cNvSpPr/>
          <p:nvPr/>
        </p:nvSpPr>
        <p:spPr>
          <a:xfrm>
            <a:off x="9160724" y="3755950"/>
            <a:ext cx="255482" cy="255482"/>
          </a:xfrm>
          <a:prstGeom prst="ellipse">
            <a:avLst/>
          </a:prstGeom>
          <a:solidFill>
            <a:srgbClr val="B878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prstClr val="white"/>
                </a:solidFill>
              </a:rPr>
              <a:t>5</a:t>
            </a:r>
            <a:endParaRPr lang="ko-KR" altLang="en-US" sz="1100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14373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자유형 16"/>
          <p:cNvSpPr/>
          <p:nvPr/>
        </p:nvSpPr>
        <p:spPr>
          <a:xfrm flipH="1">
            <a:off x="4694623" y="2324101"/>
            <a:ext cx="7497377" cy="4533901"/>
          </a:xfrm>
          <a:custGeom>
            <a:avLst/>
            <a:gdLst>
              <a:gd name="connsiteX0" fmla="*/ 2647159 w 7497377"/>
              <a:gd name="connsiteY0" fmla="*/ 0 h 4533901"/>
              <a:gd name="connsiteX1" fmla="*/ 1857791 w 7497377"/>
              <a:gd name="connsiteY1" fmla="*/ 0 h 4533901"/>
              <a:gd name="connsiteX2" fmla="*/ 0 w 7497377"/>
              <a:gd name="connsiteY2" fmla="*/ 1857791 h 4533901"/>
              <a:gd name="connsiteX3" fmla="*/ 0 w 7497377"/>
              <a:gd name="connsiteY3" fmla="*/ 4533901 h 4533901"/>
              <a:gd name="connsiteX4" fmla="*/ 7497377 w 7497377"/>
              <a:gd name="connsiteY4" fmla="*/ 4533901 h 4533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97377" h="4533901">
                <a:moveTo>
                  <a:pt x="2647159" y="0"/>
                </a:moveTo>
                <a:lnTo>
                  <a:pt x="1857791" y="0"/>
                </a:lnTo>
                <a:lnTo>
                  <a:pt x="0" y="1857791"/>
                </a:lnTo>
                <a:lnTo>
                  <a:pt x="0" y="4533901"/>
                </a:lnTo>
                <a:lnTo>
                  <a:pt x="7497377" y="4533901"/>
                </a:lnTo>
                <a:close/>
              </a:path>
            </a:pathLst>
          </a:custGeom>
          <a:solidFill>
            <a:srgbClr val="E1DA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각 삼각형 7"/>
          <p:cNvSpPr/>
          <p:nvPr/>
        </p:nvSpPr>
        <p:spPr>
          <a:xfrm rot="5400000">
            <a:off x="61310" y="-61310"/>
            <a:ext cx="4572003" cy="4694623"/>
          </a:xfrm>
          <a:prstGeom prst="rtTriangle">
            <a:avLst/>
          </a:prstGeom>
          <a:solidFill>
            <a:srgbClr val="D2D2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207A395D-704F-4422-879C-6F5C69B0F5C8}"/>
              </a:ext>
            </a:extLst>
          </p:cNvPr>
          <p:cNvSpPr/>
          <p:nvPr/>
        </p:nvSpPr>
        <p:spPr>
          <a:xfrm>
            <a:off x="307507" y="1002858"/>
            <a:ext cx="11633200" cy="5616575"/>
          </a:xfrm>
          <a:prstGeom prst="rect">
            <a:avLst/>
          </a:prstGeom>
          <a:solidFill>
            <a:schemeClr val="bg1"/>
          </a:solidFill>
          <a:ln>
            <a:solidFill>
              <a:srgbClr val="6469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977002" y="113821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latinLnBrk="0">
              <a:defRPr/>
            </a:pPr>
            <a:r>
              <a:rPr lang="en-US" altLang="ko-KR" sz="28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05 </a:t>
            </a:r>
            <a:r>
              <a:rPr lang="ko-KR" altLang="en-US" sz="28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기술상세</a:t>
            </a:r>
            <a:endParaRPr lang="en-US" altLang="ko-KR" sz="2800" b="1" i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 latinLnBrk="0">
              <a:defRPr/>
            </a:pPr>
            <a:r>
              <a:rPr lang="ko-KR" altLang="en-US" sz="160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기술 목록</a:t>
            </a:r>
          </a:p>
          <a:p>
            <a:pPr algn="ctr" latinLnBrk="0">
              <a:defRPr/>
            </a:pPr>
            <a:endParaRPr lang="ko-KR" altLang="en-US" sz="16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77" name="직사각형 76"/>
          <p:cNvSpPr/>
          <p:nvPr/>
        </p:nvSpPr>
        <p:spPr>
          <a:xfrm>
            <a:off x="4675930" y="1636015"/>
            <a:ext cx="184731" cy="454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endParaRPr lang="en-US" altLang="ko-KR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85" name="직사각형 84"/>
          <p:cNvSpPr/>
          <p:nvPr/>
        </p:nvSpPr>
        <p:spPr>
          <a:xfrm>
            <a:off x="8338332" y="1636015"/>
            <a:ext cx="184731" cy="454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endParaRPr lang="en-US" altLang="ko-KR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F6037F4A-A3F9-4305-8764-01B7BA30D5C0}"/>
              </a:ext>
            </a:extLst>
          </p:cNvPr>
          <p:cNvGrpSpPr/>
          <p:nvPr/>
        </p:nvGrpSpPr>
        <p:grpSpPr>
          <a:xfrm>
            <a:off x="1219350" y="1417182"/>
            <a:ext cx="3964291" cy="1753519"/>
            <a:chOff x="812847" y="1408869"/>
            <a:chExt cx="2578747" cy="1753519"/>
          </a:xfrm>
        </p:grpSpPr>
        <p:sp>
          <p:nvSpPr>
            <p:cNvPr id="5" name="직사각형 4"/>
            <p:cNvSpPr/>
            <p:nvPr/>
          </p:nvSpPr>
          <p:spPr>
            <a:xfrm>
              <a:off x="812847" y="1408869"/>
              <a:ext cx="419391" cy="45429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b="1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05.1</a:t>
              </a: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3FA00699-5178-465A-9F3F-130CF1431F70}"/>
                </a:ext>
              </a:extLst>
            </p:cNvPr>
            <p:cNvSpPr/>
            <p:nvPr/>
          </p:nvSpPr>
          <p:spPr>
            <a:xfrm>
              <a:off x="1344908" y="1457947"/>
              <a:ext cx="2046686" cy="1704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400" b="1" dirty="0">
                  <a:solidFill>
                    <a:srgbClr val="44546A">
                      <a:lumMod val="75000"/>
                    </a:srgbClr>
                  </a:solidFill>
                </a:rPr>
                <a:t>회원가입</a:t>
              </a:r>
              <a:endParaRPr lang="en-US" altLang="ko-KR" sz="1400" b="1" dirty="0">
                <a:solidFill>
                  <a:srgbClr val="44546A">
                    <a:lumMod val="75000"/>
                  </a:srgbClr>
                </a:solidFill>
              </a:endParaRPr>
            </a:p>
            <a:p>
              <a:pPr marL="171450" indent="-171450">
                <a:lnSpc>
                  <a:spcPct val="150000"/>
                </a:lnSpc>
                <a:buFontTx/>
                <a:buChar char="-"/>
              </a:pPr>
              <a:r>
                <a:rPr lang="ko-KR" altLang="en-US" sz="12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회원가입</a:t>
              </a:r>
              <a:endPara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  <a:p>
              <a:pPr marL="171450" indent="-171450">
                <a:lnSpc>
                  <a:spcPct val="150000"/>
                </a:lnSpc>
                <a:buFontTx/>
                <a:buChar char="-"/>
              </a:pPr>
              <a:r>
                <a:rPr lang="ko-KR" altLang="en-US" sz="12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입력 데이터 검증 </a:t>
              </a:r>
              <a:endPara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2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(</a:t>
              </a:r>
              <a:r>
                <a:rPr lang="ko-KR" altLang="en-US" sz="12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아이디 중복 검사</a:t>
              </a:r>
              <a:r>
                <a:rPr lang="en-US" altLang="ko-KR" sz="12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, </a:t>
              </a:r>
              <a:r>
                <a:rPr lang="ko-KR" altLang="en-US" sz="12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비밀번호 검증</a:t>
              </a:r>
              <a:r>
                <a:rPr lang="en-US" altLang="ko-KR" sz="12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)</a:t>
              </a:r>
            </a:p>
            <a:p>
              <a:pPr marL="171450" indent="-171450">
                <a:lnSpc>
                  <a:spcPct val="150000"/>
                </a:lnSpc>
                <a:buFontTx/>
                <a:buChar char="-"/>
              </a:pPr>
              <a:endParaRPr lang="ko-KR" altLang="en-US" sz="900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A31E4C0D-0458-43EB-82B2-4FEA69D285DC}"/>
              </a:ext>
            </a:extLst>
          </p:cNvPr>
          <p:cNvGrpSpPr/>
          <p:nvPr/>
        </p:nvGrpSpPr>
        <p:grpSpPr>
          <a:xfrm>
            <a:off x="1193046" y="3963325"/>
            <a:ext cx="4660126" cy="1264776"/>
            <a:chOff x="840924" y="3777664"/>
            <a:chExt cx="2625484" cy="1264776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D06CB58A-C68D-40E5-9E99-4E8041FE74DE}"/>
                </a:ext>
              </a:extLst>
            </p:cNvPr>
            <p:cNvSpPr/>
            <p:nvPr/>
          </p:nvSpPr>
          <p:spPr>
            <a:xfrm>
              <a:off x="1309866" y="3831659"/>
              <a:ext cx="2156542" cy="121078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400" b="1" dirty="0">
                  <a:solidFill>
                    <a:srgbClr val="44546A">
                      <a:lumMod val="75000"/>
                    </a:srgbClr>
                  </a:solidFill>
                </a:rPr>
                <a:t>병원 검색 및 예약</a:t>
              </a:r>
              <a:endParaRPr lang="en-US" altLang="ko-KR" sz="1400" b="1" dirty="0">
                <a:solidFill>
                  <a:srgbClr val="44546A">
                    <a:lumMod val="75000"/>
                  </a:srgbClr>
                </a:solidFill>
              </a:endParaRPr>
            </a:p>
            <a:p>
              <a:pPr marL="171450" indent="-171450">
                <a:lnSpc>
                  <a:spcPct val="150000"/>
                </a:lnSpc>
                <a:buFontTx/>
                <a:buChar char="-"/>
              </a:pPr>
              <a:r>
                <a:rPr lang="ko-KR" altLang="en-US" sz="12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선택한 진료 과에 따른 병원 목록 </a:t>
              </a:r>
              <a:endPara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  <a:p>
              <a:pPr marL="171450" indent="-171450">
                <a:lnSpc>
                  <a:spcPct val="150000"/>
                </a:lnSpc>
                <a:buFontTx/>
                <a:buChar char="-"/>
              </a:pPr>
              <a:r>
                <a:rPr lang="ko-KR" altLang="en-US" sz="12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선택한 과</a:t>
              </a:r>
              <a:r>
                <a:rPr lang="en-US" altLang="ko-KR" sz="12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, </a:t>
              </a:r>
              <a:r>
                <a:rPr lang="ko-KR" altLang="en-US" sz="12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병원에 따른 의사 목록</a:t>
              </a:r>
              <a:endPara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  <a:p>
              <a:pPr marL="171450" indent="-171450">
                <a:lnSpc>
                  <a:spcPct val="150000"/>
                </a:lnSpc>
                <a:buFontTx/>
                <a:buChar char="-"/>
              </a:pPr>
              <a:r>
                <a:rPr lang="ko-KR" altLang="en-US" sz="12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원하는 시간대에 맞는 의사로 진료 예약</a:t>
              </a:r>
              <a:endPara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49DA52E1-1C68-4CB0-8660-F6E33A516424}"/>
                </a:ext>
              </a:extLst>
            </p:cNvPr>
            <p:cNvSpPr/>
            <p:nvPr/>
          </p:nvSpPr>
          <p:spPr>
            <a:xfrm>
              <a:off x="840924" y="3777664"/>
              <a:ext cx="363235" cy="45429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b="1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05.3</a:t>
              </a: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EBF0291E-2336-4776-A9FC-4C9191B96DC5}"/>
              </a:ext>
            </a:extLst>
          </p:cNvPr>
          <p:cNvGrpSpPr/>
          <p:nvPr/>
        </p:nvGrpSpPr>
        <p:grpSpPr>
          <a:xfrm>
            <a:off x="1165514" y="5290489"/>
            <a:ext cx="4497861" cy="987777"/>
            <a:chOff x="833868" y="3777664"/>
            <a:chExt cx="2632540" cy="987777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ECB26F90-B309-4321-8656-EA36FE8D0A5F}"/>
                </a:ext>
              </a:extLst>
            </p:cNvPr>
            <p:cNvSpPr/>
            <p:nvPr/>
          </p:nvSpPr>
          <p:spPr>
            <a:xfrm>
              <a:off x="1309866" y="3831659"/>
              <a:ext cx="2156542" cy="93378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400" b="1" dirty="0">
                  <a:solidFill>
                    <a:srgbClr val="44546A">
                      <a:lumMod val="75000"/>
                    </a:srgbClr>
                  </a:solidFill>
                </a:rPr>
                <a:t>약국 검색</a:t>
              </a:r>
              <a:endParaRPr lang="en-US" altLang="ko-KR" sz="1400" b="1" dirty="0">
                <a:solidFill>
                  <a:srgbClr val="44546A">
                    <a:lumMod val="75000"/>
                  </a:srgbClr>
                </a:solidFill>
              </a:endParaRPr>
            </a:p>
            <a:p>
              <a:pPr marL="171450" indent="-171450">
                <a:lnSpc>
                  <a:spcPct val="150000"/>
                </a:lnSpc>
                <a:buFontTx/>
                <a:buChar char="-"/>
              </a:pPr>
              <a:r>
                <a:rPr lang="ko-KR" altLang="en-US" sz="12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원하는 지역에 해당하는 약국 검색</a:t>
              </a:r>
              <a:endPara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  <a:p>
              <a:pPr marL="171450" indent="-171450">
                <a:lnSpc>
                  <a:spcPct val="150000"/>
                </a:lnSpc>
                <a:buFontTx/>
                <a:buChar char="-"/>
              </a:pPr>
              <a:r>
                <a:rPr lang="ko-KR" altLang="en-US" sz="12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지역</a:t>
              </a:r>
              <a:r>
                <a:rPr lang="en-US" altLang="ko-KR" sz="12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, </a:t>
              </a:r>
              <a:r>
                <a:rPr lang="ko-KR" altLang="en-US" sz="12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가능 통역 언어에 해당하는 약국 검색</a:t>
              </a:r>
              <a:endPara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7BC8B22D-8791-4C75-9EC0-DF835452C05B}"/>
                </a:ext>
              </a:extLst>
            </p:cNvPr>
            <p:cNvSpPr/>
            <p:nvPr/>
          </p:nvSpPr>
          <p:spPr>
            <a:xfrm>
              <a:off x="833868" y="3777664"/>
              <a:ext cx="377350" cy="45429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b="1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05.4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8E9B815D-762E-4AC0-8292-AC6E5D3E5969}"/>
              </a:ext>
            </a:extLst>
          </p:cNvPr>
          <p:cNvGrpSpPr/>
          <p:nvPr/>
        </p:nvGrpSpPr>
        <p:grpSpPr>
          <a:xfrm>
            <a:off x="6005568" y="3775172"/>
            <a:ext cx="5788499" cy="1818773"/>
            <a:chOff x="603197" y="3777664"/>
            <a:chExt cx="2863211" cy="1818773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DC4B381E-A25F-445E-B684-26C68984B384}"/>
                </a:ext>
              </a:extLst>
            </p:cNvPr>
            <p:cNvSpPr/>
            <p:nvPr/>
          </p:nvSpPr>
          <p:spPr>
            <a:xfrm>
              <a:off x="1309866" y="3831659"/>
              <a:ext cx="2156542" cy="176477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400" b="1" dirty="0">
                  <a:solidFill>
                    <a:srgbClr val="44546A">
                      <a:lumMod val="75000"/>
                    </a:srgbClr>
                  </a:solidFill>
                </a:rPr>
                <a:t>의사 페이지</a:t>
              </a:r>
            </a:p>
            <a:p>
              <a:pPr marL="171450" indent="-171450">
                <a:lnSpc>
                  <a:spcPct val="150000"/>
                </a:lnSpc>
                <a:buFontTx/>
                <a:buChar char="-"/>
              </a:pPr>
              <a:r>
                <a:rPr lang="ko-KR" altLang="en-US" sz="12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의사 정보 수정 </a:t>
              </a:r>
              <a:r>
                <a:rPr lang="en-US" altLang="ko-KR" sz="12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(</a:t>
              </a:r>
              <a:r>
                <a:rPr lang="ko-KR" altLang="en-US" sz="12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성명</a:t>
              </a:r>
              <a:r>
                <a:rPr lang="en-US" altLang="ko-KR" sz="12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, </a:t>
              </a:r>
              <a:r>
                <a:rPr lang="ko-KR" altLang="en-US" sz="12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비밀번호</a:t>
              </a:r>
              <a:r>
                <a:rPr lang="en-US" altLang="ko-KR" sz="12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, </a:t>
              </a:r>
              <a:r>
                <a:rPr lang="ko-KR" altLang="en-US" sz="12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전문분야</a:t>
              </a:r>
              <a:r>
                <a:rPr lang="en-US" altLang="ko-KR" sz="12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)</a:t>
              </a:r>
            </a:p>
            <a:p>
              <a:pPr marL="171450" indent="-171450">
                <a:lnSpc>
                  <a:spcPct val="150000"/>
                </a:lnSpc>
                <a:buFontTx/>
                <a:buChar char="-"/>
              </a:pPr>
              <a:r>
                <a:rPr lang="ko-KR" altLang="en-US" sz="12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예약 내역 확인 및 환자의 방문 여부 체크</a:t>
              </a:r>
              <a:endPara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  <a:p>
              <a:pPr marL="171450" indent="-171450">
                <a:lnSpc>
                  <a:spcPct val="150000"/>
                </a:lnSpc>
                <a:buFontTx/>
                <a:buChar char="-"/>
              </a:pPr>
              <a:r>
                <a:rPr lang="ko-KR" altLang="en-US" sz="12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의사의 스케쥴 관리 </a:t>
              </a:r>
              <a:endPara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  <a:p>
              <a:pPr marL="171450" indent="-171450">
                <a:lnSpc>
                  <a:spcPct val="150000"/>
                </a:lnSpc>
                <a:buFontTx/>
                <a:buChar char="-"/>
              </a:pPr>
              <a:r>
                <a:rPr lang="ko-KR" altLang="en-US" sz="12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통계 </a:t>
              </a:r>
              <a:r>
                <a:rPr lang="en-US" altLang="ko-KR" sz="12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(</a:t>
              </a:r>
              <a:r>
                <a:rPr lang="ko-KR" altLang="en-US" sz="12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이번 달</a:t>
              </a:r>
              <a:r>
                <a:rPr lang="en-US" altLang="ko-KR" sz="12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, </a:t>
              </a:r>
              <a:r>
                <a:rPr lang="ko-KR" altLang="en-US" sz="12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오늘의 예약</a:t>
              </a:r>
              <a:r>
                <a:rPr lang="en-US" altLang="ko-KR" sz="12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 </a:t>
              </a:r>
              <a:r>
                <a:rPr lang="ko-KR" altLang="en-US" sz="12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통계</a:t>
              </a:r>
              <a:r>
                <a:rPr lang="en-US" altLang="ko-KR" sz="12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 </a:t>
              </a:r>
              <a:r>
                <a:rPr lang="ko-KR" altLang="en-US" sz="12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및 환자 연령대 성별 통계</a:t>
              </a:r>
              <a:r>
                <a:rPr lang="en-US" altLang="ko-KR" sz="12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)</a:t>
              </a:r>
            </a:p>
            <a:p>
              <a:pPr marL="171450" indent="-171450">
                <a:lnSpc>
                  <a:spcPct val="150000"/>
                </a:lnSpc>
                <a:buFontTx/>
                <a:buChar char="-"/>
              </a:pPr>
              <a:endPara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58EC5490-D0A2-4005-AF5D-BEA0549FA8B3}"/>
                </a:ext>
              </a:extLst>
            </p:cNvPr>
            <p:cNvSpPr/>
            <p:nvPr/>
          </p:nvSpPr>
          <p:spPr>
            <a:xfrm>
              <a:off x="603197" y="3777664"/>
              <a:ext cx="838692" cy="45429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b="1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05.7</a:t>
              </a: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5203C013-6F3C-4B54-92C7-FFEBC53B7C6C}"/>
              </a:ext>
            </a:extLst>
          </p:cNvPr>
          <p:cNvGrpSpPr/>
          <p:nvPr/>
        </p:nvGrpSpPr>
        <p:grpSpPr>
          <a:xfrm>
            <a:off x="1213391" y="2688094"/>
            <a:ext cx="3964293" cy="1476520"/>
            <a:chOff x="812846" y="1408869"/>
            <a:chExt cx="2578748" cy="1476520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9820FD24-66E6-46DD-B896-CF7EA37DB6FA}"/>
                </a:ext>
              </a:extLst>
            </p:cNvPr>
            <p:cNvSpPr/>
            <p:nvPr/>
          </p:nvSpPr>
          <p:spPr>
            <a:xfrm>
              <a:off x="812846" y="1408869"/>
              <a:ext cx="419391" cy="45429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b="1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05.2</a:t>
              </a: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245B1229-D3B8-43AF-9B76-0555C07B7290}"/>
                </a:ext>
              </a:extLst>
            </p:cNvPr>
            <p:cNvSpPr/>
            <p:nvPr/>
          </p:nvSpPr>
          <p:spPr>
            <a:xfrm>
              <a:off x="1344908" y="1457947"/>
              <a:ext cx="2046686" cy="142744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400" b="1" dirty="0">
                  <a:solidFill>
                    <a:srgbClr val="44546A">
                      <a:lumMod val="75000"/>
                    </a:srgbClr>
                  </a:solidFill>
                </a:rPr>
                <a:t>로그인</a:t>
              </a:r>
              <a:endParaRPr lang="en-US" altLang="ko-KR" sz="1400" b="1" dirty="0">
                <a:solidFill>
                  <a:srgbClr val="44546A">
                    <a:lumMod val="75000"/>
                  </a:srgb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2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 - </a:t>
              </a:r>
              <a:r>
                <a:rPr lang="ko-KR" altLang="en-US" sz="12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로그인 </a:t>
              </a:r>
              <a:r>
                <a:rPr lang="en-US" altLang="ko-KR" sz="12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(</a:t>
              </a:r>
              <a:r>
                <a:rPr lang="ko-KR" altLang="en-US" sz="12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개인</a:t>
              </a:r>
              <a:r>
                <a:rPr lang="en-US" altLang="ko-KR" sz="12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, </a:t>
              </a:r>
              <a:r>
                <a:rPr lang="ko-KR" altLang="en-US" sz="12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의사</a:t>
              </a:r>
              <a:r>
                <a:rPr lang="en-US" altLang="ko-KR" sz="12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, </a:t>
              </a:r>
              <a:r>
                <a:rPr lang="ko-KR" altLang="en-US" sz="12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병원 회원에 따라 연결되는 페이지 분리</a:t>
              </a:r>
              <a:r>
                <a:rPr lang="en-US" altLang="ko-KR" sz="12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)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2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 - </a:t>
              </a:r>
              <a:r>
                <a:rPr lang="ko-KR" altLang="en-US" sz="12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로그아웃 </a:t>
              </a:r>
              <a:endPara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  <a:p>
              <a:pPr marL="171450" indent="-171450">
                <a:lnSpc>
                  <a:spcPct val="150000"/>
                </a:lnSpc>
                <a:buFontTx/>
                <a:buChar char="-"/>
              </a:pPr>
              <a:endParaRPr lang="ko-KR" altLang="en-US" sz="900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542C0C6D-935A-49FE-A356-CDE2A156674D}"/>
              </a:ext>
            </a:extLst>
          </p:cNvPr>
          <p:cNvGrpSpPr/>
          <p:nvPr/>
        </p:nvGrpSpPr>
        <p:grpSpPr>
          <a:xfrm>
            <a:off x="6505435" y="2150220"/>
            <a:ext cx="4255697" cy="1753519"/>
            <a:chOff x="812847" y="1408869"/>
            <a:chExt cx="2578747" cy="1753519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70C738E3-942E-4533-B461-96239E06C722}"/>
                </a:ext>
              </a:extLst>
            </p:cNvPr>
            <p:cNvSpPr/>
            <p:nvPr/>
          </p:nvSpPr>
          <p:spPr>
            <a:xfrm>
              <a:off x="812847" y="1408869"/>
              <a:ext cx="419391" cy="45429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b="1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05.6</a:t>
              </a: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9D38A139-6B85-45CF-BEAB-1B6286F0084D}"/>
                </a:ext>
              </a:extLst>
            </p:cNvPr>
            <p:cNvSpPr/>
            <p:nvPr/>
          </p:nvSpPr>
          <p:spPr>
            <a:xfrm>
              <a:off x="1344908" y="1457947"/>
              <a:ext cx="2046686" cy="1704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400" b="1" dirty="0">
                  <a:solidFill>
                    <a:srgbClr val="44546A">
                      <a:lumMod val="75000"/>
                    </a:srgbClr>
                  </a:solidFill>
                </a:rPr>
                <a:t>마이페이지</a:t>
              </a:r>
              <a:endParaRPr lang="en-US" altLang="ko-KR" sz="1400" b="1" dirty="0">
                <a:solidFill>
                  <a:srgbClr val="44546A">
                    <a:lumMod val="75000"/>
                  </a:srgbClr>
                </a:solidFill>
              </a:endParaRPr>
            </a:p>
            <a:p>
              <a:pPr marL="171450" indent="-171450">
                <a:lnSpc>
                  <a:spcPct val="150000"/>
                </a:lnSpc>
                <a:buFontTx/>
                <a:buChar char="-"/>
              </a:pPr>
              <a:r>
                <a:rPr lang="ko-KR" altLang="en-US" sz="12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정보수정 </a:t>
              </a:r>
              <a:r>
                <a:rPr lang="en-US" altLang="ko-KR" sz="12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(</a:t>
              </a:r>
              <a:r>
                <a:rPr lang="ko-KR" altLang="en-US" sz="12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비밀번호</a:t>
              </a:r>
              <a:r>
                <a:rPr lang="en-US" altLang="ko-KR" sz="12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, </a:t>
              </a:r>
              <a:r>
                <a:rPr lang="ko-KR" altLang="en-US" sz="12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성별</a:t>
              </a:r>
              <a:r>
                <a:rPr lang="en-US" altLang="ko-KR" sz="12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, </a:t>
              </a:r>
              <a:r>
                <a:rPr lang="ko-KR" altLang="en-US" sz="12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나이</a:t>
              </a:r>
              <a:r>
                <a:rPr lang="en-US" altLang="ko-KR" sz="12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, </a:t>
              </a:r>
              <a:r>
                <a:rPr lang="ko-KR" altLang="en-US" sz="12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국적</a:t>
              </a:r>
              <a:r>
                <a:rPr lang="en-US" altLang="ko-KR" sz="12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, </a:t>
              </a:r>
              <a:r>
                <a:rPr lang="ko-KR" altLang="en-US" sz="12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번호</a:t>
              </a:r>
              <a:r>
                <a:rPr lang="en-US" altLang="ko-KR" sz="12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)</a:t>
              </a:r>
            </a:p>
            <a:p>
              <a:pPr marL="171450" indent="-171450">
                <a:lnSpc>
                  <a:spcPct val="150000"/>
                </a:lnSpc>
                <a:buFontTx/>
                <a:buChar char="-"/>
              </a:pPr>
              <a:r>
                <a:rPr lang="ko-KR" altLang="en-US" sz="12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예약 내역 관리 </a:t>
              </a:r>
              <a:r>
                <a:rPr lang="en-US" altLang="ko-KR" sz="12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(</a:t>
              </a:r>
              <a:r>
                <a:rPr lang="ko-KR" altLang="en-US" sz="12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확인 및 삭제</a:t>
              </a:r>
              <a:r>
                <a:rPr lang="en-US" altLang="ko-KR" sz="12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)</a:t>
              </a:r>
            </a:p>
            <a:p>
              <a:pPr marL="171450" indent="-171450">
                <a:lnSpc>
                  <a:spcPct val="150000"/>
                </a:lnSpc>
                <a:buFontTx/>
                <a:buChar char="-"/>
              </a:pPr>
              <a:r>
                <a:rPr lang="ko-KR" altLang="en-US" sz="12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작성한 리뷰 관리 </a:t>
              </a:r>
              <a:r>
                <a:rPr lang="en-US" altLang="ko-KR" sz="12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(</a:t>
              </a:r>
              <a:r>
                <a:rPr lang="ko-KR" altLang="en-US" sz="12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확인 및 삭제</a:t>
              </a:r>
              <a:r>
                <a:rPr lang="en-US" altLang="ko-KR" sz="12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)</a:t>
              </a:r>
            </a:p>
            <a:p>
              <a:pPr marL="171450" indent="-171450">
                <a:lnSpc>
                  <a:spcPct val="150000"/>
                </a:lnSpc>
                <a:buFontTx/>
                <a:buChar char="-"/>
              </a:pPr>
              <a:r>
                <a:rPr lang="ko-KR" altLang="en-US" sz="1200" dirty="0">
                  <a:solidFill>
                    <a:srgbClr val="64696D"/>
                  </a:solidFill>
                </a:rPr>
                <a:t>리뷰 작성 </a:t>
              </a:r>
              <a:endParaRPr lang="en-US" altLang="ko-KR" sz="1200" dirty="0">
                <a:solidFill>
                  <a:srgbClr val="64696D"/>
                </a:solidFill>
              </a:endParaRPr>
            </a:p>
            <a:p>
              <a:pPr marL="171450" indent="-171450">
                <a:lnSpc>
                  <a:spcPct val="150000"/>
                </a:lnSpc>
                <a:buFontTx/>
                <a:buChar char="-"/>
              </a:pPr>
              <a:endParaRPr lang="ko-KR" altLang="en-US" sz="900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FD7AA5FC-6418-44AB-995E-46BFB499DBAB}"/>
              </a:ext>
            </a:extLst>
          </p:cNvPr>
          <p:cNvGrpSpPr/>
          <p:nvPr/>
        </p:nvGrpSpPr>
        <p:grpSpPr>
          <a:xfrm>
            <a:off x="6165355" y="5350263"/>
            <a:ext cx="4891978" cy="1264776"/>
            <a:chOff x="603197" y="3777664"/>
            <a:chExt cx="2863211" cy="1264776"/>
          </a:xfrm>
        </p:grpSpPr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B0F2A633-361A-4948-9BE8-CCF5AA9EB41C}"/>
                </a:ext>
              </a:extLst>
            </p:cNvPr>
            <p:cNvSpPr/>
            <p:nvPr/>
          </p:nvSpPr>
          <p:spPr>
            <a:xfrm>
              <a:off x="1309866" y="3831659"/>
              <a:ext cx="2156542" cy="121078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400" b="1" dirty="0">
                  <a:solidFill>
                    <a:srgbClr val="44546A">
                      <a:lumMod val="75000"/>
                    </a:srgbClr>
                  </a:solidFill>
                </a:rPr>
                <a:t>병원페이지</a:t>
              </a:r>
              <a:endParaRPr lang="en-US" altLang="ko-KR" sz="1400" b="1" dirty="0">
                <a:solidFill>
                  <a:srgbClr val="44546A">
                    <a:lumMod val="75000"/>
                  </a:srgbClr>
                </a:solidFill>
              </a:endParaRPr>
            </a:p>
            <a:p>
              <a:pPr marL="171450" indent="-171450">
                <a:lnSpc>
                  <a:spcPct val="150000"/>
                </a:lnSpc>
                <a:buFontTx/>
                <a:buChar char="-"/>
              </a:pPr>
              <a:r>
                <a:rPr lang="ko-KR" altLang="en-US" sz="1200" dirty="0">
                  <a:solidFill>
                    <a:srgbClr val="64696D"/>
                  </a:solidFill>
                </a:rPr>
                <a:t>의사 추가</a:t>
              </a:r>
              <a:endParaRPr lang="en-US" altLang="ko-KR" sz="1200" dirty="0">
                <a:solidFill>
                  <a:srgbClr val="64696D"/>
                </a:solidFill>
              </a:endParaRPr>
            </a:p>
            <a:p>
              <a:pPr marL="171450" indent="-171450">
                <a:lnSpc>
                  <a:spcPct val="150000"/>
                </a:lnSpc>
                <a:buFontTx/>
                <a:buChar char="-"/>
              </a:pPr>
              <a:r>
                <a:rPr lang="ko-KR" altLang="en-US" sz="1200" dirty="0">
                  <a:solidFill>
                    <a:srgbClr val="64696D"/>
                  </a:solidFill>
                </a:rPr>
                <a:t>환자들이 남긴 리뷰 목록</a:t>
              </a:r>
              <a:endParaRPr lang="en-US" altLang="ko-KR" sz="1200" dirty="0">
                <a:solidFill>
                  <a:srgbClr val="64696D"/>
                </a:solidFill>
              </a:endParaRPr>
            </a:p>
            <a:p>
              <a:pPr marL="171450" indent="-171450">
                <a:lnSpc>
                  <a:spcPct val="150000"/>
                </a:lnSpc>
                <a:buFontTx/>
                <a:buChar char="-"/>
              </a:pPr>
              <a:endPara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0A7F171F-0AFC-4F71-AAB0-D4156E20E5EB}"/>
                </a:ext>
              </a:extLst>
            </p:cNvPr>
            <p:cNvSpPr/>
            <p:nvPr/>
          </p:nvSpPr>
          <p:spPr>
            <a:xfrm>
              <a:off x="603197" y="3777664"/>
              <a:ext cx="838692" cy="45429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b="1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05.8</a:t>
              </a: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25D777DA-3510-401C-8FC9-919E3F78CCA6}"/>
              </a:ext>
            </a:extLst>
          </p:cNvPr>
          <p:cNvGrpSpPr/>
          <p:nvPr/>
        </p:nvGrpSpPr>
        <p:grpSpPr>
          <a:xfrm>
            <a:off x="6525199" y="1419521"/>
            <a:ext cx="4497861" cy="710778"/>
            <a:chOff x="833868" y="3777664"/>
            <a:chExt cx="2632540" cy="710778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DA3FDF37-4EA8-4F19-AD3A-9807F62537D2}"/>
                </a:ext>
              </a:extLst>
            </p:cNvPr>
            <p:cNvSpPr/>
            <p:nvPr/>
          </p:nvSpPr>
          <p:spPr>
            <a:xfrm>
              <a:off x="1309866" y="3831659"/>
              <a:ext cx="2156542" cy="65678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400" b="1" dirty="0">
                  <a:solidFill>
                    <a:srgbClr val="44546A">
                      <a:lumMod val="75000"/>
                    </a:srgbClr>
                  </a:solidFill>
                </a:rPr>
                <a:t>리뷰 목록</a:t>
              </a:r>
            </a:p>
            <a:p>
              <a:pPr marL="171450" indent="-171450">
                <a:lnSpc>
                  <a:spcPct val="150000"/>
                </a:lnSpc>
                <a:buFontTx/>
                <a:buChar char="-"/>
              </a:pPr>
              <a:r>
                <a:rPr lang="ko-KR" altLang="en-US" sz="12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회원들이 남긴 리뷰 목록 조회 가능</a:t>
              </a:r>
              <a:endPara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64DF8E40-002D-4DB5-A26E-EEC3BF03B4AD}"/>
                </a:ext>
              </a:extLst>
            </p:cNvPr>
            <p:cNvSpPr/>
            <p:nvPr/>
          </p:nvSpPr>
          <p:spPr>
            <a:xfrm>
              <a:off x="833868" y="3777664"/>
              <a:ext cx="377350" cy="45429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b="1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05.5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094810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각 삼각형 7"/>
          <p:cNvSpPr/>
          <p:nvPr/>
        </p:nvSpPr>
        <p:spPr>
          <a:xfrm rot="5400000">
            <a:off x="61310" y="-61310"/>
            <a:ext cx="4572003" cy="4694623"/>
          </a:xfrm>
          <a:prstGeom prst="rtTriangle">
            <a:avLst/>
          </a:prstGeom>
          <a:solidFill>
            <a:srgbClr val="D2D2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A826CA24-3F2A-4382-8CC9-04375BF905F8}"/>
              </a:ext>
            </a:extLst>
          </p:cNvPr>
          <p:cNvSpPr/>
          <p:nvPr/>
        </p:nvSpPr>
        <p:spPr>
          <a:xfrm>
            <a:off x="292100" y="1003299"/>
            <a:ext cx="11633200" cy="5616575"/>
          </a:xfrm>
          <a:prstGeom prst="rect">
            <a:avLst/>
          </a:prstGeom>
          <a:solidFill>
            <a:schemeClr val="bg1"/>
          </a:solidFill>
          <a:ln>
            <a:solidFill>
              <a:srgbClr val="6469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977002" y="113821"/>
            <a:ext cx="6096000" cy="76944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latinLnBrk="0">
              <a:defRPr/>
            </a:pPr>
            <a:r>
              <a:rPr lang="en-US" altLang="ko-KR" sz="28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05 </a:t>
            </a:r>
            <a:r>
              <a:rPr lang="ko-KR" altLang="en-US" sz="28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기술상세</a:t>
            </a:r>
            <a:endParaRPr lang="en-US" altLang="ko-KR" sz="2800" b="1" i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 latinLnBrk="0">
              <a:defRPr/>
            </a:pPr>
            <a:r>
              <a:rPr lang="en-US" altLang="ko-KR" sz="160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01.1 </a:t>
            </a:r>
            <a:r>
              <a:rPr lang="ko-KR" altLang="en-US" sz="160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회원가입</a:t>
            </a:r>
          </a:p>
        </p:txBody>
      </p:sp>
      <p:sp>
        <p:nvSpPr>
          <p:cNvPr id="77" name="직사각형 76"/>
          <p:cNvSpPr/>
          <p:nvPr/>
        </p:nvSpPr>
        <p:spPr>
          <a:xfrm>
            <a:off x="4675930" y="1636015"/>
            <a:ext cx="184731" cy="454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endParaRPr lang="en-US" altLang="ko-KR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85" name="직사각형 84"/>
          <p:cNvSpPr/>
          <p:nvPr/>
        </p:nvSpPr>
        <p:spPr>
          <a:xfrm>
            <a:off x="8338332" y="1636015"/>
            <a:ext cx="184731" cy="454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endParaRPr lang="en-US" altLang="ko-KR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4A04A2DF-E7A3-4806-86EA-9B2307BF0D8B}"/>
              </a:ext>
            </a:extLst>
          </p:cNvPr>
          <p:cNvGrpSpPr/>
          <p:nvPr/>
        </p:nvGrpSpPr>
        <p:grpSpPr>
          <a:xfrm>
            <a:off x="3091893" y="3799493"/>
            <a:ext cx="4223282" cy="1128659"/>
            <a:chOff x="953947" y="1464301"/>
            <a:chExt cx="3074492" cy="1657162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62C6A338-5A03-4547-B3C8-ADAEE89E1AE0}"/>
                </a:ext>
              </a:extLst>
            </p:cNvPr>
            <p:cNvSpPr/>
            <p:nvPr/>
          </p:nvSpPr>
          <p:spPr>
            <a:xfrm>
              <a:off x="953947" y="2110160"/>
              <a:ext cx="3074492" cy="101130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900" dirty="0" err="1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onSubmit</a:t>
              </a:r>
              <a:r>
                <a:rPr lang="en-US" altLang="ko-KR" sz="9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() </a:t>
              </a:r>
              <a:r>
                <a:rPr lang="ko-KR" altLang="en-US" sz="9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실행</a:t>
              </a:r>
              <a:endParaRPr lang="en-US" altLang="ko-KR" sz="900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9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입력데이터 검증 후 회원 생성</a:t>
              </a:r>
            </a:p>
            <a:p>
              <a:pPr algn="ctr">
                <a:lnSpc>
                  <a:spcPct val="150000"/>
                </a:lnSpc>
              </a:pPr>
              <a:endParaRPr lang="ko-KR" altLang="en-US" sz="900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21464C63-E227-4333-90E3-84768E8F2DE3}"/>
                </a:ext>
              </a:extLst>
            </p:cNvPr>
            <p:cNvGrpSpPr/>
            <p:nvPr/>
          </p:nvGrpSpPr>
          <p:grpSpPr>
            <a:xfrm>
              <a:off x="1055848" y="1464301"/>
              <a:ext cx="2868185" cy="662569"/>
              <a:chOff x="1487731" y="1691469"/>
              <a:chExt cx="2868185" cy="662569"/>
            </a:xfrm>
          </p:grpSpPr>
          <p:grpSp>
            <p:nvGrpSpPr>
              <p:cNvPr id="13" name="그룹 12">
                <a:extLst>
                  <a:ext uri="{FF2B5EF4-FFF2-40B4-BE49-F238E27FC236}">
                    <a16:creationId xmlns:a16="http://schemas.microsoft.com/office/drawing/2014/main" id="{EF0C5340-0F18-4B3C-B297-83336F3392CC}"/>
                  </a:ext>
                </a:extLst>
              </p:cNvPr>
              <p:cNvGrpSpPr/>
              <p:nvPr/>
            </p:nvGrpSpPr>
            <p:grpSpPr>
              <a:xfrm>
                <a:off x="1487731" y="1691469"/>
                <a:ext cx="2868185" cy="662569"/>
                <a:chOff x="1562100" y="1377555"/>
                <a:chExt cx="2392546" cy="3706045"/>
              </a:xfrm>
            </p:grpSpPr>
            <p:cxnSp>
              <p:nvCxnSpPr>
                <p:cNvPr id="14" name="직선 연결선 13">
                  <a:extLst>
                    <a:ext uri="{FF2B5EF4-FFF2-40B4-BE49-F238E27FC236}">
                      <a16:creationId xmlns:a16="http://schemas.microsoft.com/office/drawing/2014/main" id="{D0533FEA-A693-43EC-8336-2456C96D2B06}"/>
                    </a:ext>
                  </a:extLst>
                </p:cNvPr>
                <p:cNvCxnSpPr/>
                <p:nvPr/>
              </p:nvCxnSpPr>
              <p:spPr>
                <a:xfrm>
                  <a:off x="1563006" y="1377555"/>
                  <a:ext cx="0" cy="3204000"/>
                </a:xfrm>
                <a:prstGeom prst="line">
                  <a:avLst/>
                </a:prstGeom>
                <a:ln w="12700">
                  <a:solidFill>
                    <a:srgbClr val="64696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직선 연결선 14">
                  <a:extLst>
                    <a:ext uri="{FF2B5EF4-FFF2-40B4-BE49-F238E27FC236}">
                      <a16:creationId xmlns:a16="http://schemas.microsoft.com/office/drawing/2014/main" id="{47576FCE-F106-43B5-A006-18B006D28BB2}"/>
                    </a:ext>
                  </a:extLst>
                </p:cNvPr>
                <p:cNvCxnSpPr/>
                <p:nvPr/>
              </p:nvCxnSpPr>
              <p:spPr>
                <a:xfrm>
                  <a:off x="3952420" y="1879600"/>
                  <a:ext cx="0" cy="3204000"/>
                </a:xfrm>
                <a:prstGeom prst="line">
                  <a:avLst/>
                </a:prstGeom>
                <a:ln w="12700">
                  <a:solidFill>
                    <a:srgbClr val="64696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직선 연결선 15">
                  <a:extLst>
                    <a:ext uri="{FF2B5EF4-FFF2-40B4-BE49-F238E27FC236}">
                      <a16:creationId xmlns:a16="http://schemas.microsoft.com/office/drawing/2014/main" id="{E536F235-05FC-4C0D-9D2B-6A3903E0FC0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62100" y="4571986"/>
                  <a:ext cx="2392546" cy="16"/>
                </a:xfrm>
                <a:prstGeom prst="line">
                  <a:avLst/>
                </a:prstGeom>
                <a:ln w="12700">
                  <a:solidFill>
                    <a:srgbClr val="64696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직선 연결선 17">
                  <a:extLst>
                    <a:ext uri="{FF2B5EF4-FFF2-40B4-BE49-F238E27FC236}">
                      <a16:creationId xmlns:a16="http://schemas.microsoft.com/office/drawing/2014/main" id="{601050D9-93BC-4C44-854A-1FB8C3B4D93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562100" y="1871980"/>
                  <a:ext cx="2387600" cy="0"/>
                </a:xfrm>
                <a:prstGeom prst="line">
                  <a:avLst/>
                </a:prstGeom>
                <a:ln w="12700">
                  <a:solidFill>
                    <a:srgbClr val="64696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B88DE466-ABDA-4D18-9DDE-9A6A0B7DE65B}"/>
                  </a:ext>
                </a:extLst>
              </p:cNvPr>
              <p:cNvSpPr/>
              <p:nvPr/>
            </p:nvSpPr>
            <p:spPr>
              <a:xfrm>
                <a:off x="1734036" y="1708526"/>
                <a:ext cx="2358214" cy="5489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1400" b="1" dirty="0">
                    <a:solidFill>
                      <a:srgbClr val="44546A">
                        <a:lumMod val="75000"/>
                      </a:srgbClr>
                    </a:solidFill>
                  </a:rPr>
                  <a:t>Controller/JoinController.java</a:t>
                </a:r>
                <a:endParaRPr lang="ko-KR" altLang="en-US" sz="900" dirty="0">
                  <a:solidFill>
                    <a:prstClr val="black">
                      <a:lumMod val="65000"/>
                      <a:lumOff val="35000"/>
                    </a:prstClr>
                  </a:solidFill>
                </a:endParaRPr>
              </a:p>
            </p:txBody>
          </p:sp>
        </p:grpSp>
      </p:grp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E284C9D1-8814-4F6A-A194-0692523BBED2}"/>
              </a:ext>
            </a:extLst>
          </p:cNvPr>
          <p:cNvGrpSpPr/>
          <p:nvPr/>
        </p:nvGrpSpPr>
        <p:grpSpPr>
          <a:xfrm>
            <a:off x="3091893" y="2136469"/>
            <a:ext cx="4223282" cy="920910"/>
            <a:chOff x="953947" y="1464301"/>
            <a:chExt cx="3074492" cy="1352133"/>
          </a:xfrm>
        </p:grpSpPr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AB77553F-6BE5-446E-9DCE-C9EDD0906E5A}"/>
                </a:ext>
              </a:extLst>
            </p:cNvPr>
            <p:cNvSpPr/>
            <p:nvPr/>
          </p:nvSpPr>
          <p:spPr>
            <a:xfrm>
              <a:off x="953947" y="2110160"/>
              <a:ext cx="3074492" cy="70627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9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회원가입에 필요한 데이터 입력 후</a:t>
              </a:r>
              <a:endParaRPr lang="en-US" altLang="ko-KR" sz="900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9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 </a:t>
              </a:r>
              <a:r>
                <a:rPr lang="en-US" altLang="ko-KR" sz="9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‘SIGN UP’ </a:t>
              </a:r>
              <a:r>
                <a:rPr lang="ko-KR" altLang="en-US" sz="9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버튼 클릭</a:t>
              </a:r>
            </a:p>
          </p:txBody>
        </p:sp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35E01F76-7598-4DAF-B991-A226C06A1603}"/>
                </a:ext>
              </a:extLst>
            </p:cNvPr>
            <p:cNvGrpSpPr/>
            <p:nvPr/>
          </p:nvGrpSpPr>
          <p:grpSpPr>
            <a:xfrm>
              <a:off x="1055848" y="1464301"/>
              <a:ext cx="2868185" cy="662569"/>
              <a:chOff x="1487731" y="1691469"/>
              <a:chExt cx="2868185" cy="662569"/>
            </a:xfrm>
          </p:grpSpPr>
          <p:grpSp>
            <p:nvGrpSpPr>
              <p:cNvPr id="95" name="그룹 94">
                <a:extLst>
                  <a:ext uri="{FF2B5EF4-FFF2-40B4-BE49-F238E27FC236}">
                    <a16:creationId xmlns:a16="http://schemas.microsoft.com/office/drawing/2014/main" id="{7C33079F-9D31-49D5-A638-1ABC35AEB869}"/>
                  </a:ext>
                </a:extLst>
              </p:cNvPr>
              <p:cNvGrpSpPr/>
              <p:nvPr/>
            </p:nvGrpSpPr>
            <p:grpSpPr>
              <a:xfrm>
                <a:off x="1487731" y="1691469"/>
                <a:ext cx="2868185" cy="662569"/>
                <a:chOff x="1562100" y="1377555"/>
                <a:chExt cx="2392546" cy="3706045"/>
              </a:xfrm>
            </p:grpSpPr>
            <p:cxnSp>
              <p:nvCxnSpPr>
                <p:cNvPr id="97" name="직선 연결선 96">
                  <a:extLst>
                    <a:ext uri="{FF2B5EF4-FFF2-40B4-BE49-F238E27FC236}">
                      <a16:creationId xmlns:a16="http://schemas.microsoft.com/office/drawing/2014/main" id="{AF2F416B-F6C2-49AA-97CC-6D4F0BA420D3}"/>
                    </a:ext>
                  </a:extLst>
                </p:cNvPr>
                <p:cNvCxnSpPr/>
                <p:nvPr/>
              </p:nvCxnSpPr>
              <p:spPr>
                <a:xfrm>
                  <a:off x="1563006" y="1377555"/>
                  <a:ext cx="0" cy="3204000"/>
                </a:xfrm>
                <a:prstGeom prst="line">
                  <a:avLst/>
                </a:prstGeom>
                <a:ln w="12700">
                  <a:solidFill>
                    <a:srgbClr val="64696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" name="직선 연결선 97">
                  <a:extLst>
                    <a:ext uri="{FF2B5EF4-FFF2-40B4-BE49-F238E27FC236}">
                      <a16:creationId xmlns:a16="http://schemas.microsoft.com/office/drawing/2014/main" id="{4706404B-D1BA-42D2-9E8A-B452667FAA78}"/>
                    </a:ext>
                  </a:extLst>
                </p:cNvPr>
                <p:cNvCxnSpPr/>
                <p:nvPr/>
              </p:nvCxnSpPr>
              <p:spPr>
                <a:xfrm>
                  <a:off x="3952420" y="1879600"/>
                  <a:ext cx="0" cy="3204000"/>
                </a:xfrm>
                <a:prstGeom prst="line">
                  <a:avLst/>
                </a:prstGeom>
                <a:ln w="12700">
                  <a:solidFill>
                    <a:srgbClr val="64696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" name="직선 연결선 98">
                  <a:extLst>
                    <a:ext uri="{FF2B5EF4-FFF2-40B4-BE49-F238E27FC236}">
                      <a16:creationId xmlns:a16="http://schemas.microsoft.com/office/drawing/2014/main" id="{907EA348-9328-4544-ADF7-6ABE8F434B0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62100" y="4571986"/>
                  <a:ext cx="2392546" cy="16"/>
                </a:xfrm>
                <a:prstGeom prst="line">
                  <a:avLst/>
                </a:prstGeom>
                <a:ln w="12700">
                  <a:solidFill>
                    <a:srgbClr val="64696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0" name="직선 연결선 99">
                  <a:extLst>
                    <a:ext uri="{FF2B5EF4-FFF2-40B4-BE49-F238E27FC236}">
                      <a16:creationId xmlns:a16="http://schemas.microsoft.com/office/drawing/2014/main" id="{B64E27D1-50B1-434D-9310-A3ACA07B9C6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562100" y="1871980"/>
                  <a:ext cx="2387600" cy="0"/>
                </a:xfrm>
                <a:prstGeom prst="line">
                  <a:avLst/>
                </a:prstGeom>
                <a:ln w="12700">
                  <a:solidFill>
                    <a:srgbClr val="64696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6" name="직사각형 95">
                <a:extLst>
                  <a:ext uri="{FF2B5EF4-FFF2-40B4-BE49-F238E27FC236}">
                    <a16:creationId xmlns:a16="http://schemas.microsoft.com/office/drawing/2014/main" id="{46BE55FD-D711-4B71-9AF0-43D9E74582BB}"/>
                  </a:ext>
                </a:extLst>
              </p:cNvPr>
              <p:cNvSpPr/>
              <p:nvPr/>
            </p:nvSpPr>
            <p:spPr>
              <a:xfrm>
                <a:off x="1734036" y="1708526"/>
                <a:ext cx="2358214" cy="5489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1400" b="1" dirty="0">
                    <a:solidFill>
                      <a:srgbClr val="44546A">
                        <a:lumMod val="75000"/>
                      </a:srgbClr>
                    </a:solidFill>
                  </a:rPr>
                  <a:t>view/member/</a:t>
                </a:r>
                <a:r>
                  <a:rPr lang="en-US" altLang="ko-KR" sz="1400" b="1" dirty="0" err="1">
                    <a:solidFill>
                      <a:srgbClr val="44546A">
                        <a:lumMod val="75000"/>
                      </a:srgbClr>
                    </a:solidFill>
                  </a:rPr>
                  <a:t>join.jsp</a:t>
                </a:r>
                <a:endParaRPr lang="ko-KR" altLang="en-US" sz="900" dirty="0">
                  <a:solidFill>
                    <a:prstClr val="black">
                      <a:lumMod val="65000"/>
                      <a:lumOff val="35000"/>
                    </a:prstClr>
                  </a:solidFill>
                </a:endParaRPr>
              </a:p>
            </p:txBody>
          </p:sp>
        </p:grpSp>
      </p:grp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8C1C4C99-AB11-42A8-ADDA-E9ECFAE90D4F}"/>
              </a:ext>
            </a:extLst>
          </p:cNvPr>
          <p:cNvGrpSpPr/>
          <p:nvPr/>
        </p:nvGrpSpPr>
        <p:grpSpPr>
          <a:xfrm>
            <a:off x="3115748" y="5375695"/>
            <a:ext cx="4223282" cy="713161"/>
            <a:chOff x="953947" y="1464301"/>
            <a:chExt cx="3074492" cy="1047103"/>
          </a:xfrm>
        </p:grpSpPr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7EFE4A87-899E-4DF8-9F84-605FAB1B4C21}"/>
                </a:ext>
              </a:extLst>
            </p:cNvPr>
            <p:cNvSpPr/>
            <p:nvPr/>
          </p:nvSpPr>
          <p:spPr>
            <a:xfrm>
              <a:off x="953947" y="2110159"/>
              <a:ext cx="3074492" cy="4012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9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회원가입 완료 후 로그인 페이지로 이동</a:t>
              </a:r>
            </a:p>
          </p:txBody>
        </p:sp>
        <p:grpSp>
          <p:nvGrpSpPr>
            <p:cNvPr id="103" name="그룹 102">
              <a:extLst>
                <a:ext uri="{FF2B5EF4-FFF2-40B4-BE49-F238E27FC236}">
                  <a16:creationId xmlns:a16="http://schemas.microsoft.com/office/drawing/2014/main" id="{085DD036-6E5B-4770-B7FD-880E5E273730}"/>
                </a:ext>
              </a:extLst>
            </p:cNvPr>
            <p:cNvGrpSpPr/>
            <p:nvPr/>
          </p:nvGrpSpPr>
          <p:grpSpPr>
            <a:xfrm>
              <a:off x="1055848" y="1464301"/>
              <a:ext cx="2868185" cy="662569"/>
              <a:chOff x="1487731" y="1691469"/>
              <a:chExt cx="2868185" cy="662569"/>
            </a:xfrm>
          </p:grpSpPr>
          <p:grpSp>
            <p:nvGrpSpPr>
              <p:cNvPr id="104" name="그룹 103">
                <a:extLst>
                  <a:ext uri="{FF2B5EF4-FFF2-40B4-BE49-F238E27FC236}">
                    <a16:creationId xmlns:a16="http://schemas.microsoft.com/office/drawing/2014/main" id="{9776CEB5-2824-4284-A678-3E92562C5DD0}"/>
                  </a:ext>
                </a:extLst>
              </p:cNvPr>
              <p:cNvGrpSpPr/>
              <p:nvPr/>
            </p:nvGrpSpPr>
            <p:grpSpPr>
              <a:xfrm>
                <a:off x="1487731" y="1691469"/>
                <a:ext cx="2868185" cy="662569"/>
                <a:chOff x="1562100" y="1377555"/>
                <a:chExt cx="2392546" cy="3706045"/>
              </a:xfrm>
            </p:grpSpPr>
            <p:cxnSp>
              <p:nvCxnSpPr>
                <p:cNvPr id="106" name="직선 연결선 105">
                  <a:extLst>
                    <a:ext uri="{FF2B5EF4-FFF2-40B4-BE49-F238E27FC236}">
                      <a16:creationId xmlns:a16="http://schemas.microsoft.com/office/drawing/2014/main" id="{4352A44E-5FCE-4ADD-87A9-8D1EC17FE69D}"/>
                    </a:ext>
                  </a:extLst>
                </p:cNvPr>
                <p:cNvCxnSpPr/>
                <p:nvPr/>
              </p:nvCxnSpPr>
              <p:spPr>
                <a:xfrm>
                  <a:off x="1563006" y="1377555"/>
                  <a:ext cx="0" cy="3204000"/>
                </a:xfrm>
                <a:prstGeom prst="line">
                  <a:avLst/>
                </a:prstGeom>
                <a:ln w="12700">
                  <a:solidFill>
                    <a:srgbClr val="64696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" name="직선 연결선 106">
                  <a:extLst>
                    <a:ext uri="{FF2B5EF4-FFF2-40B4-BE49-F238E27FC236}">
                      <a16:creationId xmlns:a16="http://schemas.microsoft.com/office/drawing/2014/main" id="{43077AD4-BB78-4BBE-85B1-341FE1B97895}"/>
                    </a:ext>
                  </a:extLst>
                </p:cNvPr>
                <p:cNvCxnSpPr/>
                <p:nvPr/>
              </p:nvCxnSpPr>
              <p:spPr>
                <a:xfrm>
                  <a:off x="3952420" y="1879600"/>
                  <a:ext cx="0" cy="3204000"/>
                </a:xfrm>
                <a:prstGeom prst="line">
                  <a:avLst/>
                </a:prstGeom>
                <a:ln w="12700">
                  <a:solidFill>
                    <a:srgbClr val="64696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" name="직선 연결선 107">
                  <a:extLst>
                    <a:ext uri="{FF2B5EF4-FFF2-40B4-BE49-F238E27FC236}">
                      <a16:creationId xmlns:a16="http://schemas.microsoft.com/office/drawing/2014/main" id="{3A0EED0D-4E73-437A-9BD4-718B044D098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62100" y="4571986"/>
                  <a:ext cx="2392546" cy="16"/>
                </a:xfrm>
                <a:prstGeom prst="line">
                  <a:avLst/>
                </a:prstGeom>
                <a:ln w="12700">
                  <a:solidFill>
                    <a:srgbClr val="64696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9" name="직선 연결선 108">
                  <a:extLst>
                    <a:ext uri="{FF2B5EF4-FFF2-40B4-BE49-F238E27FC236}">
                      <a16:creationId xmlns:a16="http://schemas.microsoft.com/office/drawing/2014/main" id="{CADCF0D7-22B8-4F6D-BCFE-3B0A42D8353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562100" y="1871980"/>
                  <a:ext cx="2387600" cy="0"/>
                </a:xfrm>
                <a:prstGeom prst="line">
                  <a:avLst/>
                </a:prstGeom>
                <a:ln w="12700">
                  <a:solidFill>
                    <a:srgbClr val="64696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05" name="직사각형 104">
                <a:extLst>
                  <a:ext uri="{FF2B5EF4-FFF2-40B4-BE49-F238E27FC236}">
                    <a16:creationId xmlns:a16="http://schemas.microsoft.com/office/drawing/2014/main" id="{836580DF-E433-45B9-A43A-D4E493779588}"/>
                  </a:ext>
                </a:extLst>
              </p:cNvPr>
              <p:cNvSpPr/>
              <p:nvPr/>
            </p:nvSpPr>
            <p:spPr>
              <a:xfrm>
                <a:off x="1734036" y="1708526"/>
                <a:ext cx="2358214" cy="5489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1400" b="1" dirty="0">
                    <a:solidFill>
                      <a:srgbClr val="44546A">
                        <a:lumMod val="75000"/>
                      </a:srgbClr>
                    </a:solidFill>
                  </a:rPr>
                  <a:t>view/member/</a:t>
                </a:r>
                <a:r>
                  <a:rPr lang="en-US" altLang="ko-KR" sz="1400" b="1" dirty="0" err="1">
                    <a:solidFill>
                      <a:srgbClr val="44546A">
                        <a:lumMod val="75000"/>
                      </a:srgbClr>
                    </a:solidFill>
                  </a:rPr>
                  <a:t>join_success.jsp</a:t>
                </a:r>
                <a:endParaRPr lang="ko-KR" altLang="en-US" sz="900" dirty="0">
                  <a:solidFill>
                    <a:prstClr val="black">
                      <a:lumMod val="65000"/>
                      <a:lumOff val="35000"/>
                    </a:prstClr>
                  </a:solidFill>
                </a:endParaRPr>
              </a:p>
            </p:txBody>
          </p:sp>
        </p:grpSp>
      </p:grp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6413BFF4-975D-4E00-9AA2-0F06887C3AAC}"/>
              </a:ext>
            </a:extLst>
          </p:cNvPr>
          <p:cNvCxnSpPr>
            <a:cxnSpLocks/>
          </p:cNvCxnSpPr>
          <p:nvPr/>
        </p:nvCxnSpPr>
        <p:spPr>
          <a:xfrm>
            <a:off x="5072524" y="3141315"/>
            <a:ext cx="0" cy="471638"/>
          </a:xfrm>
          <a:prstGeom prst="straightConnector1">
            <a:avLst/>
          </a:prstGeom>
          <a:ln w="38100">
            <a:solidFill>
              <a:srgbClr val="64696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직선 화살표 연결선 155">
            <a:extLst>
              <a:ext uri="{FF2B5EF4-FFF2-40B4-BE49-F238E27FC236}">
                <a16:creationId xmlns:a16="http://schemas.microsoft.com/office/drawing/2014/main" id="{1FD2CA9A-18C5-4CAA-BA10-0792356903D1}"/>
              </a:ext>
            </a:extLst>
          </p:cNvPr>
          <p:cNvCxnSpPr>
            <a:cxnSpLocks/>
          </p:cNvCxnSpPr>
          <p:nvPr/>
        </p:nvCxnSpPr>
        <p:spPr>
          <a:xfrm>
            <a:off x="5080545" y="4756758"/>
            <a:ext cx="0" cy="471638"/>
          </a:xfrm>
          <a:prstGeom prst="straightConnector1">
            <a:avLst/>
          </a:prstGeom>
          <a:ln w="38100">
            <a:solidFill>
              <a:srgbClr val="64696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0" name="그룹 189">
            <a:extLst>
              <a:ext uri="{FF2B5EF4-FFF2-40B4-BE49-F238E27FC236}">
                <a16:creationId xmlns:a16="http://schemas.microsoft.com/office/drawing/2014/main" id="{E93FCF07-292B-46EB-B413-DBF620627C64}"/>
              </a:ext>
            </a:extLst>
          </p:cNvPr>
          <p:cNvGrpSpPr/>
          <p:nvPr/>
        </p:nvGrpSpPr>
        <p:grpSpPr>
          <a:xfrm>
            <a:off x="7650826" y="2136469"/>
            <a:ext cx="4234867" cy="4012590"/>
            <a:chOff x="6928922" y="2136469"/>
            <a:chExt cx="4234867" cy="4012590"/>
          </a:xfrm>
        </p:grpSpPr>
        <p:grpSp>
          <p:nvGrpSpPr>
            <p:cNvPr id="119" name="그룹 118">
              <a:extLst>
                <a:ext uri="{FF2B5EF4-FFF2-40B4-BE49-F238E27FC236}">
                  <a16:creationId xmlns:a16="http://schemas.microsoft.com/office/drawing/2014/main" id="{BCC59A8B-7C7C-40B7-9A7E-B9D3EBD93020}"/>
                </a:ext>
              </a:extLst>
            </p:cNvPr>
            <p:cNvGrpSpPr/>
            <p:nvPr/>
          </p:nvGrpSpPr>
          <p:grpSpPr>
            <a:xfrm>
              <a:off x="6928922" y="2136469"/>
              <a:ext cx="4223282" cy="713161"/>
              <a:chOff x="953947" y="1464301"/>
              <a:chExt cx="3074492" cy="1047104"/>
            </a:xfrm>
          </p:grpSpPr>
          <p:sp>
            <p:nvSpPr>
              <p:cNvPr id="120" name="직사각형 119">
                <a:extLst>
                  <a:ext uri="{FF2B5EF4-FFF2-40B4-BE49-F238E27FC236}">
                    <a16:creationId xmlns:a16="http://schemas.microsoft.com/office/drawing/2014/main" id="{FA3768E3-B2E2-48C2-8C35-C74140FD1021}"/>
                  </a:ext>
                </a:extLst>
              </p:cNvPr>
              <p:cNvSpPr/>
              <p:nvPr/>
            </p:nvSpPr>
            <p:spPr>
              <a:xfrm>
                <a:off x="953947" y="2110160"/>
                <a:ext cx="3074492" cy="40124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900" dirty="0" err="1">
                    <a:solidFill>
                      <a:prstClr val="black">
                        <a:lumMod val="65000"/>
                        <a:lumOff val="35000"/>
                      </a:prstClr>
                    </a:solidFill>
                  </a:rPr>
                  <a:t>insertMember</a:t>
                </a:r>
                <a:r>
                  <a:rPr lang="en-US" altLang="ko-KR" sz="900" dirty="0">
                    <a:solidFill>
                      <a:prstClr val="black">
                        <a:lumMod val="65000"/>
                        <a:lumOff val="35000"/>
                      </a:prstClr>
                    </a:solidFill>
                  </a:rPr>
                  <a:t>() </a:t>
                </a:r>
                <a:r>
                  <a:rPr lang="ko-KR" altLang="en-US" sz="900" dirty="0">
                    <a:solidFill>
                      <a:prstClr val="black">
                        <a:lumMod val="65000"/>
                        <a:lumOff val="35000"/>
                      </a:prstClr>
                    </a:solidFill>
                  </a:rPr>
                  <a:t>실행</a:t>
                </a:r>
              </a:p>
            </p:txBody>
          </p:sp>
          <p:grpSp>
            <p:nvGrpSpPr>
              <p:cNvPr id="121" name="그룹 120">
                <a:extLst>
                  <a:ext uri="{FF2B5EF4-FFF2-40B4-BE49-F238E27FC236}">
                    <a16:creationId xmlns:a16="http://schemas.microsoft.com/office/drawing/2014/main" id="{AFF95224-303E-43FA-81A2-11DC97C5EB2D}"/>
                  </a:ext>
                </a:extLst>
              </p:cNvPr>
              <p:cNvGrpSpPr/>
              <p:nvPr/>
            </p:nvGrpSpPr>
            <p:grpSpPr>
              <a:xfrm>
                <a:off x="1055848" y="1464301"/>
                <a:ext cx="2868185" cy="662569"/>
                <a:chOff x="1487731" y="1691469"/>
                <a:chExt cx="2868185" cy="662569"/>
              </a:xfrm>
            </p:grpSpPr>
            <p:grpSp>
              <p:nvGrpSpPr>
                <p:cNvPr id="122" name="그룹 121">
                  <a:extLst>
                    <a:ext uri="{FF2B5EF4-FFF2-40B4-BE49-F238E27FC236}">
                      <a16:creationId xmlns:a16="http://schemas.microsoft.com/office/drawing/2014/main" id="{BA083098-6D99-412C-8C48-5B1C7C6CEA33}"/>
                    </a:ext>
                  </a:extLst>
                </p:cNvPr>
                <p:cNvGrpSpPr/>
                <p:nvPr/>
              </p:nvGrpSpPr>
              <p:grpSpPr>
                <a:xfrm>
                  <a:off x="1487731" y="1691469"/>
                  <a:ext cx="2868185" cy="662569"/>
                  <a:chOff x="1562100" y="1377555"/>
                  <a:chExt cx="2392546" cy="3706045"/>
                </a:xfrm>
              </p:grpSpPr>
              <p:cxnSp>
                <p:nvCxnSpPr>
                  <p:cNvPr id="124" name="직선 연결선 123">
                    <a:extLst>
                      <a:ext uri="{FF2B5EF4-FFF2-40B4-BE49-F238E27FC236}">
                        <a16:creationId xmlns:a16="http://schemas.microsoft.com/office/drawing/2014/main" id="{F65AF061-103A-46AD-9121-62BA635514A9}"/>
                      </a:ext>
                    </a:extLst>
                  </p:cNvPr>
                  <p:cNvCxnSpPr/>
                  <p:nvPr/>
                </p:nvCxnSpPr>
                <p:spPr>
                  <a:xfrm>
                    <a:off x="1563006" y="1377555"/>
                    <a:ext cx="0" cy="3204000"/>
                  </a:xfrm>
                  <a:prstGeom prst="line">
                    <a:avLst/>
                  </a:prstGeom>
                  <a:ln w="12700">
                    <a:solidFill>
                      <a:srgbClr val="64696D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5" name="직선 연결선 124">
                    <a:extLst>
                      <a:ext uri="{FF2B5EF4-FFF2-40B4-BE49-F238E27FC236}">
                        <a16:creationId xmlns:a16="http://schemas.microsoft.com/office/drawing/2014/main" id="{98934851-8AC4-493A-B124-9A2B79C25F5F}"/>
                      </a:ext>
                    </a:extLst>
                  </p:cNvPr>
                  <p:cNvCxnSpPr/>
                  <p:nvPr/>
                </p:nvCxnSpPr>
                <p:spPr>
                  <a:xfrm>
                    <a:off x="3952420" y="1879600"/>
                    <a:ext cx="0" cy="3204000"/>
                  </a:xfrm>
                  <a:prstGeom prst="line">
                    <a:avLst/>
                  </a:prstGeom>
                  <a:ln w="12700">
                    <a:solidFill>
                      <a:srgbClr val="64696D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6" name="직선 연결선 125">
                    <a:extLst>
                      <a:ext uri="{FF2B5EF4-FFF2-40B4-BE49-F238E27FC236}">
                        <a16:creationId xmlns:a16="http://schemas.microsoft.com/office/drawing/2014/main" id="{D90A6E09-1343-440C-A180-EC097A64EE8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562100" y="4571986"/>
                    <a:ext cx="2392546" cy="16"/>
                  </a:xfrm>
                  <a:prstGeom prst="line">
                    <a:avLst/>
                  </a:prstGeom>
                  <a:ln w="12700">
                    <a:solidFill>
                      <a:srgbClr val="64696D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7" name="직선 연결선 126">
                    <a:extLst>
                      <a:ext uri="{FF2B5EF4-FFF2-40B4-BE49-F238E27FC236}">
                        <a16:creationId xmlns:a16="http://schemas.microsoft.com/office/drawing/2014/main" id="{0165F1D5-051D-42F4-B5A4-1C367928B7F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562100" y="1871980"/>
                    <a:ext cx="2387600" cy="0"/>
                  </a:xfrm>
                  <a:prstGeom prst="line">
                    <a:avLst/>
                  </a:prstGeom>
                  <a:ln w="12700">
                    <a:solidFill>
                      <a:srgbClr val="64696D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23" name="직사각형 122">
                  <a:extLst>
                    <a:ext uri="{FF2B5EF4-FFF2-40B4-BE49-F238E27FC236}">
                      <a16:creationId xmlns:a16="http://schemas.microsoft.com/office/drawing/2014/main" id="{797A07CF-5145-434E-8163-6CBC6C18A74D}"/>
                    </a:ext>
                  </a:extLst>
                </p:cNvPr>
                <p:cNvSpPr/>
                <p:nvPr/>
              </p:nvSpPr>
              <p:spPr>
                <a:xfrm>
                  <a:off x="1734036" y="1708526"/>
                  <a:ext cx="2358214" cy="54896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>
                    <a:lnSpc>
                      <a:spcPct val="150000"/>
                    </a:lnSpc>
                  </a:pPr>
                  <a:r>
                    <a:rPr lang="en-US" altLang="ko-KR" sz="1400" b="1" dirty="0">
                      <a:solidFill>
                        <a:srgbClr val="44546A">
                          <a:lumMod val="75000"/>
                        </a:srgbClr>
                      </a:solidFill>
                    </a:rPr>
                    <a:t>Service/dsImpl.java</a:t>
                  </a:r>
                  <a:endParaRPr lang="ko-KR" altLang="en-US" sz="900" dirty="0">
                    <a:solidFill>
                      <a:prstClr val="black">
                        <a:lumMod val="65000"/>
                        <a:lumOff val="35000"/>
                      </a:prstClr>
                    </a:solidFill>
                  </a:endParaRPr>
                </a:p>
              </p:txBody>
            </p:sp>
          </p:grpSp>
        </p:grpSp>
        <p:grpSp>
          <p:nvGrpSpPr>
            <p:cNvPr id="128" name="그룹 127">
              <a:extLst>
                <a:ext uri="{FF2B5EF4-FFF2-40B4-BE49-F238E27FC236}">
                  <a16:creationId xmlns:a16="http://schemas.microsoft.com/office/drawing/2014/main" id="{526B015F-91FE-4FE1-A245-0AED5213C696}"/>
                </a:ext>
              </a:extLst>
            </p:cNvPr>
            <p:cNvGrpSpPr/>
            <p:nvPr/>
          </p:nvGrpSpPr>
          <p:grpSpPr>
            <a:xfrm>
              <a:off x="6940507" y="3812839"/>
              <a:ext cx="4223282" cy="713161"/>
              <a:chOff x="953947" y="1464301"/>
              <a:chExt cx="3074492" cy="1047104"/>
            </a:xfrm>
          </p:grpSpPr>
          <p:sp>
            <p:nvSpPr>
              <p:cNvPr id="129" name="직사각형 128">
                <a:extLst>
                  <a:ext uri="{FF2B5EF4-FFF2-40B4-BE49-F238E27FC236}">
                    <a16:creationId xmlns:a16="http://schemas.microsoft.com/office/drawing/2014/main" id="{7291B911-40D5-4652-8377-C17C4710161D}"/>
                  </a:ext>
                </a:extLst>
              </p:cNvPr>
              <p:cNvSpPr/>
              <p:nvPr/>
            </p:nvSpPr>
            <p:spPr>
              <a:xfrm>
                <a:off x="953947" y="2110160"/>
                <a:ext cx="3074492" cy="40124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900" dirty="0" err="1">
                    <a:solidFill>
                      <a:prstClr val="black">
                        <a:lumMod val="65000"/>
                        <a:lumOff val="35000"/>
                      </a:prstClr>
                    </a:solidFill>
                  </a:rPr>
                  <a:t>insertMember</a:t>
                </a:r>
                <a:r>
                  <a:rPr lang="en-US" altLang="ko-KR" sz="900" dirty="0">
                    <a:solidFill>
                      <a:prstClr val="black">
                        <a:lumMod val="65000"/>
                        <a:lumOff val="35000"/>
                      </a:prstClr>
                    </a:solidFill>
                  </a:rPr>
                  <a:t>() </a:t>
                </a:r>
                <a:r>
                  <a:rPr lang="ko-KR" altLang="en-US" sz="900" dirty="0">
                    <a:solidFill>
                      <a:prstClr val="black">
                        <a:lumMod val="65000"/>
                        <a:lumOff val="35000"/>
                      </a:prstClr>
                    </a:solidFill>
                  </a:rPr>
                  <a:t>실행</a:t>
                </a:r>
              </a:p>
            </p:txBody>
          </p:sp>
          <p:grpSp>
            <p:nvGrpSpPr>
              <p:cNvPr id="130" name="그룹 129">
                <a:extLst>
                  <a:ext uri="{FF2B5EF4-FFF2-40B4-BE49-F238E27FC236}">
                    <a16:creationId xmlns:a16="http://schemas.microsoft.com/office/drawing/2014/main" id="{4E989E0B-F51C-40AE-85F7-B29EA9FA2FBD}"/>
                  </a:ext>
                </a:extLst>
              </p:cNvPr>
              <p:cNvGrpSpPr/>
              <p:nvPr/>
            </p:nvGrpSpPr>
            <p:grpSpPr>
              <a:xfrm>
                <a:off x="1055848" y="1464301"/>
                <a:ext cx="2892191" cy="662569"/>
                <a:chOff x="1487731" y="1691469"/>
                <a:chExt cx="2892191" cy="662569"/>
              </a:xfrm>
            </p:grpSpPr>
            <p:grpSp>
              <p:nvGrpSpPr>
                <p:cNvPr id="131" name="그룹 130">
                  <a:extLst>
                    <a:ext uri="{FF2B5EF4-FFF2-40B4-BE49-F238E27FC236}">
                      <a16:creationId xmlns:a16="http://schemas.microsoft.com/office/drawing/2014/main" id="{45A61BE1-4D0D-4445-B2FD-027C23483B33}"/>
                    </a:ext>
                  </a:extLst>
                </p:cNvPr>
                <p:cNvGrpSpPr/>
                <p:nvPr/>
              </p:nvGrpSpPr>
              <p:grpSpPr>
                <a:xfrm>
                  <a:off x="1487731" y="1691469"/>
                  <a:ext cx="2868185" cy="662569"/>
                  <a:chOff x="1562100" y="1377555"/>
                  <a:chExt cx="2392546" cy="3706045"/>
                </a:xfrm>
              </p:grpSpPr>
              <p:cxnSp>
                <p:nvCxnSpPr>
                  <p:cNvPr id="133" name="직선 연결선 132">
                    <a:extLst>
                      <a:ext uri="{FF2B5EF4-FFF2-40B4-BE49-F238E27FC236}">
                        <a16:creationId xmlns:a16="http://schemas.microsoft.com/office/drawing/2014/main" id="{3CCCECB6-9EEA-40DE-806F-9996B5AA43A4}"/>
                      </a:ext>
                    </a:extLst>
                  </p:cNvPr>
                  <p:cNvCxnSpPr/>
                  <p:nvPr/>
                </p:nvCxnSpPr>
                <p:spPr>
                  <a:xfrm>
                    <a:off x="1563006" y="1377555"/>
                    <a:ext cx="0" cy="3204000"/>
                  </a:xfrm>
                  <a:prstGeom prst="line">
                    <a:avLst/>
                  </a:prstGeom>
                  <a:ln w="12700">
                    <a:solidFill>
                      <a:srgbClr val="64696D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4" name="직선 연결선 133">
                    <a:extLst>
                      <a:ext uri="{FF2B5EF4-FFF2-40B4-BE49-F238E27FC236}">
                        <a16:creationId xmlns:a16="http://schemas.microsoft.com/office/drawing/2014/main" id="{3CDEAE35-DB8D-4033-ACFF-F52A120B6872}"/>
                      </a:ext>
                    </a:extLst>
                  </p:cNvPr>
                  <p:cNvCxnSpPr/>
                  <p:nvPr/>
                </p:nvCxnSpPr>
                <p:spPr>
                  <a:xfrm>
                    <a:off x="3952420" y="1879600"/>
                    <a:ext cx="0" cy="3204000"/>
                  </a:xfrm>
                  <a:prstGeom prst="line">
                    <a:avLst/>
                  </a:prstGeom>
                  <a:ln w="12700">
                    <a:solidFill>
                      <a:srgbClr val="64696D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5" name="직선 연결선 134">
                    <a:extLst>
                      <a:ext uri="{FF2B5EF4-FFF2-40B4-BE49-F238E27FC236}">
                        <a16:creationId xmlns:a16="http://schemas.microsoft.com/office/drawing/2014/main" id="{8CB4E51C-BBBA-449A-87A8-F72FDAE117D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562100" y="4571986"/>
                    <a:ext cx="2392546" cy="16"/>
                  </a:xfrm>
                  <a:prstGeom prst="line">
                    <a:avLst/>
                  </a:prstGeom>
                  <a:ln w="12700">
                    <a:solidFill>
                      <a:srgbClr val="64696D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6" name="직선 연결선 135">
                    <a:extLst>
                      <a:ext uri="{FF2B5EF4-FFF2-40B4-BE49-F238E27FC236}">
                        <a16:creationId xmlns:a16="http://schemas.microsoft.com/office/drawing/2014/main" id="{6BE2E3DD-BAA4-42EB-824B-29273220553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562100" y="1871980"/>
                    <a:ext cx="2387600" cy="0"/>
                  </a:xfrm>
                  <a:prstGeom prst="line">
                    <a:avLst/>
                  </a:prstGeom>
                  <a:ln w="12700">
                    <a:solidFill>
                      <a:srgbClr val="64696D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32" name="직사각형 131">
                  <a:extLst>
                    <a:ext uri="{FF2B5EF4-FFF2-40B4-BE49-F238E27FC236}">
                      <a16:creationId xmlns:a16="http://schemas.microsoft.com/office/drawing/2014/main" id="{4579ED36-19B5-4BE5-99EC-D5784917832F}"/>
                    </a:ext>
                  </a:extLst>
                </p:cNvPr>
                <p:cNvSpPr/>
                <p:nvPr/>
              </p:nvSpPr>
              <p:spPr>
                <a:xfrm>
                  <a:off x="1534145" y="1708526"/>
                  <a:ext cx="2845777" cy="54896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>
                    <a:lnSpc>
                      <a:spcPct val="150000"/>
                    </a:lnSpc>
                  </a:pPr>
                  <a:r>
                    <a:rPr lang="en-US" altLang="ko-KR" sz="1400" b="1" dirty="0">
                      <a:solidFill>
                        <a:srgbClr val="44546A">
                          <a:lumMod val="75000"/>
                        </a:srgbClr>
                      </a:solidFill>
                    </a:rPr>
                    <a:t>Dao/</a:t>
                  </a:r>
                  <a:r>
                    <a:rPr lang="en-US" altLang="ko-KR" sz="1400" b="1" dirty="0" err="1">
                      <a:solidFill>
                        <a:srgbClr val="44546A">
                          <a:lumMod val="75000"/>
                        </a:srgbClr>
                      </a:solidFill>
                    </a:rPr>
                    <a:t>mybatis</a:t>
                  </a:r>
                  <a:r>
                    <a:rPr lang="en-US" altLang="ko-KR" sz="1400" b="1" dirty="0">
                      <a:solidFill>
                        <a:srgbClr val="44546A">
                          <a:lumMod val="75000"/>
                        </a:srgbClr>
                      </a:solidFill>
                    </a:rPr>
                    <a:t>/mapper/MemberMapper.java</a:t>
                  </a:r>
                  <a:endParaRPr lang="ko-KR" altLang="en-US" sz="900" dirty="0">
                    <a:solidFill>
                      <a:prstClr val="black">
                        <a:lumMod val="65000"/>
                        <a:lumOff val="35000"/>
                      </a:prstClr>
                    </a:solidFill>
                  </a:endParaRPr>
                </a:p>
              </p:txBody>
            </p:sp>
          </p:grpSp>
        </p:grpSp>
        <p:grpSp>
          <p:nvGrpSpPr>
            <p:cNvPr id="146" name="그룹 145">
              <a:extLst>
                <a:ext uri="{FF2B5EF4-FFF2-40B4-BE49-F238E27FC236}">
                  <a16:creationId xmlns:a16="http://schemas.microsoft.com/office/drawing/2014/main" id="{D604ECDF-9E5A-44F4-8AD4-C9F1B703F3F2}"/>
                </a:ext>
              </a:extLst>
            </p:cNvPr>
            <p:cNvGrpSpPr/>
            <p:nvPr/>
          </p:nvGrpSpPr>
          <p:grpSpPr>
            <a:xfrm>
              <a:off x="6934714" y="5435898"/>
              <a:ext cx="4223284" cy="713161"/>
              <a:chOff x="953947" y="1464301"/>
              <a:chExt cx="3074492" cy="1047104"/>
            </a:xfrm>
          </p:grpSpPr>
          <p:sp>
            <p:nvSpPr>
              <p:cNvPr id="147" name="직사각형 146">
                <a:extLst>
                  <a:ext uri="{FF2B5EF4-FFF2-40B4-BE49-F238E27FC236}">
                    <a16:creationId xmlns:a16="http://schemas.microsoft.com/office/drawing/2014/main" id="{2170FFFB-11C6-41BA-8341-9D36BA44B463}"/>
                  </a:ext>
                </a:extLst>
              </p:cNvPr>
              <p:cNvSpPr/>
              <p:nvPr/>
            </p:nvSpPr>
            <p:spPr>
              <a:xfrm>
                <a:off x="953947" y="2110160"/>
                <a:ext cx="3074492" cy="40124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900" dirty="0">
                    <a:solidFill>
                      <a:prstClr val="black">
                        <a:lumMod val="65000"/>
                        <a:lumOff val="35000"/>
                      </a:prstClr>
                    </a:solidFill>
                  </a:rPr>
                  <a:t>id = “</a:t>
                </a:r>
                <a:r>
                  <a:rPr lang="en-US" altLang="ko-KR" sz="900" dirty="0" err="1">
                    <a:solidFill>
                      <a:prstClr val="black">
                        <a:lumMod val="65000"/>
                        <a:lumOff val="35000"/>
                      </a:prstClr>
                    </a:solidFill>
                  </a:rPr>
                  <a:t>insertMember</a:t>
                </a:r>
                <a:r>
                  <a:rPr lang="en-US" altLang="ko-KR" sz="900" dirty="0">
                    <a:solidFill>
                      <a:prstClr val="black">
                        <a:lumMod val="65000"/>
                        <a:lumOff val="35000"/>
                      </a:prstClr>
                    </a:solidFill>
                  </a:rPr>
                  <a:t>” </a:t>
                </a:r>
                <a:r>
                  <a:rPr lang="ko-KR" altLang="en-US" sz="900" dirty="0">
                    <a:solidFill>
                      <a:prstClr val="black">
                        <a:lumMod val="65000"/>
                        <a:lumOff val="35000"/>
                      </a:prstClr>
                    </a:solidFill>
                  </a:rPr>
                  <a:t>실행</a:t>
                </a:r>
              </a:p>
            </p:txBody>
          </p:sp>
          <p:grpSp>
            <p:nvGrpSpPr>
              <p:cNvPr id="148" name="그룹 147">
                <a:extLst>
                  <a:ext uri="{FF2B5EF4-FFF2-40B4-BE49-F238E27FC236}">
                    <a16:creationId xmlns:a16="http://schemas.microsoft.com/office/drawing/2014/main" id="{87608019-CAAF-489F-97F1-E3C3F8AEAE5D}"/>
                  </a:ext>
                </a:extLst>
              </p:cNvPr>
              <p:cNvGrpSpPr/>
              <p:nvPr/>
            </p:nvGrpSpPr>
            <p:grpSpPr>
              <a:xfrm>
                <a:off x="1055848" y="1464301"/>
                <a:ext cx="2868185" cy="662569"/>
                <a:chOff x="1487731" y="1691469"/>
                <a:chExt cx="2868185" cy="662569"/>
              </a:xfrm>
            </p:grpSpPr>
            <p:grpSp>
              <p:nvGrpSpPr>
                <p:cNvPr id="149" name="그룹 148">
                  <a:extLst>
                    <a:ext uri="{FF2B5EF4-FFF2-40B4-BE49-F238E27FC236}">
                      <a16:creationId xmlns:a16="http://schemas.microsoft.com/office/drawing/2014/main" id="{089A43FC-10CC-4FB5-A4B0-3C6A8ECE8888}"/>
                    </a:ext>
                  </a:extLst>
                </p:cNvPr>
                <p:cNvGrpSpPr/>
                <p:nvPr/>
              </p:nvGrpSpPr>
              <p:grpSpPr>
                <a:xfrm>
                  <a:off x="1487731" y="1691469"/>
                  <a:ext cx="2868185" cy="662569"/>
                  <a:chOff x="1562100" y="1377555"/>
                  <a:chExt cx="2392546" cy="3706045"/>
                </a:xfrm>
              </p:grpSpPr>
              <p:cxnSp>
                <p:nvCxnSpPr>
                  <p:cNvPr id="151" name="직선 연결선 150">
                    <a:extLst>
                      <a:ext uri="{FF2B5EF4-FFF2-40B4-BE49-F238E27FC236}">
                        <a16:creationId xmlns:a16="http://schemas.microsoft.com/office/drawing/2014/main" id="{EEF07067-E663-4470-922B-1928DA84A7C9}"/>
                      </a:ext>
                    </a:extLst>
                  </p:cNvPr>
                  <p:cNvCxnSpPr/>
                  <p:nvPr/>
                </p:nvCxnSpPr>
                <p:spPr>
                  <a:xfrm>
                    <a:off x="1563006" y="1377555"/>
                    <a:ext cx="0" cy="3204000"/>
                  </a:xfrm>
                  <a:prstGeom prst="line">
                    <a:avLst/>
                  </a:prstGeom>
                  <a:ln w="12700">
                    <a:solidFill>
                      <a:srgbClr val="64696D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2" name="직선 연결선 151">
                    <a:extLst>
                      <a:ext uri="{FF2B5EF4-FFF2-40B4-BE49-F238E27FC236}">
                        <a16:creationId xmlns:a16="http://schemas.microsoft.com/office/drawing/2014/main" id="{F0317243-F60A-473C-B688-CAE68EEB9D90}"/>
                      </a:ext>
                    </a:extLst>
                  </p:cNvPr>
                  <p:cNvCxnSpPr/>
                  <p:nvPr/>
                </p:nvCxnSpPr>
                <p:spPr>
                  <a:xfrm>
                    <a:off x="3952420" y="1879600"/>
                    <a:ext cx="0" cy="3204000"/>
                  </a:xfrm>
                  <a:prstGeom prst="line">
                    <a:avLst/>
                  </a:prstGeom>
                  <a:ln w="12700">
                    <a:solidFill>
                      <a:srgbClr val="64696D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3" name="직선 연결선 152">
                    <a:extLst>
                      <a:ext uri="{FF2B5EF4-FFF2-40B4-BE49-F238E27FC236}">
                        <a16:creationId xmlns:a16="http://schemas.microsoft.com/office/drawing/2014/main" id="{68CB2492-AE1D-4E5D-AB9B-394B3A2DA54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562100" y="4571986"/>
                    <a:ext cx="2392546" cy="16"/>
                  </a:xfrm>
                  <a:prstGeom prst="line">
                    <a:avLst/>
                  </a:prstGeom>
                  <a:ln w="12700">
                    <a:solidFill>
                      <a:srgbClr val="64696D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4" name="직선 연결선 153">
                    <a:extLst>
                      <a:ext uri="{FF2B5EF4-FFF2-40B4-BE49-F238E27FC236}">
                        <a16:creationId xmlns:a16="http://schemas.microsoft.com/office/drawing/2014/main" id="{430AE39D-337D-463F-9428-C4C4BC8A3C9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562100" y="1871980"/>
                    <a:ext cx="2387600" cy="0"/>
                  </a:xfrm>
                  <a:prstGeom prst="line">
                    <a:avLst/>
                  </a:prstGeom>
                  <a:ln w="12700">
                    <a:solidFill>
                      <a:srgbClr val="64696D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50" name="직사각형 149">
                  <a:extLst>
                    <a:ext uri="{FF2B5EF4-FFF2-40B4-BE49-F238E27FC236}">
                      <a16:creationId xmlns:a16="http://schemas.microsoft.com/office/drawing/2014/main" id="{A6AA55BB-4DD3-4668-998A-78B4BB9F3915}"/>
                    </a:ext>
                  </a:extLst>
                </p:cNvPr>
                <p:cNvSpPr/>
                <p:nvPr/>
              </p:nvSpPr>
              <p:spPr>
                <a:xfrm>
                  <a:off x="1523824" y="1708526"/>
                  <a:ext cx="2825280" cy="54896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>
                    <a:lnSpc>
                      <a:spcPct val="150000"/>
                    </a:lnSpc>
                  </a:pPr>
                  <a:r>
                    <a:rPr lang="en-US" altLang="ko-KR" sz="1400" b="1" dirty="0">
                      <a:solidFill>
                        <a:srgbClr val="44546A">
                          <a:lumMod val="75000"/>
                        </a:srgbClr>
                      </a:solidFill>
                    </a:rPr>
                    <a:t>Resources/…/mapper/MemberMapper.xml</a:t>
                  </a:r>
                  <a:endParaRPr lang="ko-KR" altLang="en-US" sz="900" dirty="0">
                    <a:solidFill>
                      <a:prstClr val="black">
                        <a:lumMod val="65000"/>
                        <a:lumOff val="35000"/>
                      </a:prstClr>
                    </a:solidFill>
                  </a:endParaRPr>
                </a:p>
              </p:txBody>
            </p:sp>
          </p:grpSp>
        </p:grpSp>
        <p:cxnSp>
          <p:nvCxnSpPr>
            <p:cNvPr id="158" name="직선 화살표 연결선 157">
              <a:extLst>
                <a:ext uri="{FF2B5EF4-FFF2-40B4-BE49-F238E27FC236}">
                  <a16:creationId xmlns:a16="http://schemas.microsoft.com/office/drawing/2014/main" id="{16319C83-A783-42FF-B394-FDA8ED93CDD5}"/>
                </a:ext>
              </a:extLst>
            </p:cNvPr>
            <p:cNvCxnSpPr/>
            <p:nvPr/>
          </p:nvCxnSpPr>
          <p:spPr>
            <a:xfrm>
              <a:off x="8961121" y="3057379"/>
              <a:ext cx="0" cy="471638"/>
            </a:xfrm>
            <a:prstGeom prst="straightConnector1">
              <a:avLst/>
            </a:prstGeom>
            <a:ln w="38100">
              <a:solidFill>
                <a:srgbClr val="64696D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직선 화살표 연결선 158">
              <a:extLst>
                <a:ext uri="{FF2B5EF4-FFF2-40B4-BE49-F238E27FC236}">
                  <a16:creationId xmlns:a16="http://schemas.microsoft.com/office/drawing/2014/main" id="{617BC9D4-9AD5-49A3-B296-8C8198D5DEA0}"/>
                </a:ext>
              </a:extLst>
            </p:cNvPr>
            <p:cNvCxnSpPr/>
            <p:nvPr/>
          </p:nvCxnSpPr>
          <p:spPr>
            <a:xfrm>
              <a:off x="8961121" y="4782158"/>
              <a:ext cx="0" cy="471638"/>
            </a:xfrm>
            <a:prstGeom prst="straightConnector1">
              <a:avLst/>
            </a:prstGeom>
            <a:ln w="38100">
              <a:solidFill>
                <a:srgbClr val="64696D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700968FB-F64F-4228-9FAF-C5C2A7EE946D}"/>
              </a:ext>
            </a:extLst>
          </p:cNvPr>
          <p:cNvSpPr/>
          <p:nvPr/>
        </p:nvSpPr>
        <p:spPr>
          <a:xfrm>
            <a:off x="3044952" y="1197836"/>
            <a:ext cx="6102095" cy="6307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b="1" dirty="0">
                <a:solidFill>
                  <a:srgbClr val="44546A">
                    <a:lumMod val="75000"/>
                  </a:srgbClr>
                </a:solidFill>
              </a:rPr>
              <a:t>회원가입</a:t>
            </a:r>
            <a:endParaRPr lang="en-US" altLang="ko-KR" sz="12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- </a:t>
            </a:r>
            <a:r>
              <a:rPr lang="ko-KR" altLang="en-US" sz="1300" dirty="0">
                <a:solidFill>
                  <a:prstClr val="black">
                    <a:lumMod val="65000"/>
                    <a:lumOff val="35000"/>
                  </a:prstClr>
                </a:solidFill>
              </a:rPr>
              <a:t>회원 가입</a:t>
            </a:r>
            <a:r>
              <a:rPr lang="en-US" altLang="ko-KR" sz="1300" dirty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r>
              <a:rPr lang="ko-KR" altLang="en-US" sz="1300" dirty="0">
                <a:solidFill>
                  <a:prstClr val="black">
                    <a:lumMod val="65000"/>
                    <a:lumOff val="35000"/>
                  </a:prstClr>
                </a:solidFill>
              </a:rPr>
              <a:t>필요 데이터 입력 후 </a:t>
            </a:r>
            <a:r>
              <a:rPr lang="en-US" altLang="ko-KR" sz="1300" dirty="0">
                <a:solidFill>
                  <a:prstClr val="black">
                    <a:lumMod val="65000"/>
                    <a:lumOff val="35000"/>
                  </a:prstClr>
                </a:solidFill>
              </a:rPr>
              <a:t>“SIGN UP” </a:t>
            </a:r>
            <a:r>
              <a:rPr lang="ko-KR" altLang="en-US" sz="1300" dirty="0">
                <a:solidFill>
                  <a:prstClr val="black">
                    <a:lumMod val="65000"/>
                    <a:lumOff val="35000"/>
                  </a:prstClr>
                </a:solidFill>
              </a:rPr>
              <a:t>버튼 클릭 시 회원가입 기능 실행</a:t>
            </a:r>
            <a:endParaRPr lang="en-US" altLang="ko-KR" sz="13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grpSp>
        <p:nvGrpSpPr>
          <p:cNvPr id="185" name="그룹 184">
            <a:extLst>
              <a:ext uri="{FF2B5EF4-FFF2-40B4-BE49-F238E27FC236}">
                <a16:creationId xmlns:a16="http://schemas.microsoft.com/office/drawing/2014/main" id="{1B8EA594-A3BD-48CE-9494-D12AC8CAD163}"/>
              </a:ext>
            </a:extLst>
          </p:cNvPr>
          <p:cNvGrpSpPr/>
          <p:nvPr/>
        </p:nvGrpSpPr>
        <p:grpSpPr>
          <a:xfrm>
            <a:off x="7185324" y="2357005"/>
            <a:ext cx="592074" cy="1694291"/>
            <a:chOff x="5954628" y="2497667"/>
            <a:chExt cx="592074" cy="1510237"/>
          </a:xfrm>
        </p:grpSpPr>
        <p:cxnSp>
          <p:nvCxnSpPr>
            <p:cNvPr id="186" name="직선 연결선 185">
              <a:extLst>
                <a:ext uri="{FF2B5EF4-FFF2-40B4-BE49-F238E27FC236}">
                  <a16:creationId xmlns:a16="http://schemas.microsoft.com/office/drawing/2014/main" id="{0F0ACF35-AB69-4719-BDD9-4BD8117347D5}"/>
                </a:ext>
              </a:extLst>
            </p:cNvPr>
            <p:cNvCxnSpPr>
              <a:cxnSpLocks/>
            </p:cNvCxnSpPr>
            <p:nvPr/>
          </p:nvCxnSpPr>
          <p:spPr>
            <a:xfrm>
              <a:off x="6242164" y="2497667"/>
              <a:ext cx="0" cy="1510237"/>
            </a:xfrm>
            <a:prstGeom prst="line">
              <a:avLst/>
            </a:prstGeom>
            <a:ln w="38100">
              <a:solidFill>
                <a:srgbClr val="6469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직선 화살표 연결선 186">
              <a:extLst>
                <a:ext uri="{FF2B5EF4-FFF2-40B4-BE49-F238E27FC236}">
                  <a16:creationId xmlns:a16="http://schemas.microsoft.com/office/drawing/2014/main" id="{1DBC4FA2-9ED5-49B0-B1DA-B8188AE76AE4}"/>
                </a:ext>
              </a:extLst>
            </p:cNvPr>
            <p:cNvCxnSpPr/>
            <p:nvPr/>
          </p:nvCxnSpPr>
          <p:spPr>
            <a:xfrm flipH="1">
              <a:off x="5954628" y="3997831"/>
              <a:ext cx="287536" cy="0"/>
            </a:xfrm>
            <a:prstGeom prst="straightConnector1">
              <a:avLst/>
            </a:prstGeom>
            <a:ln w="38100">
              <a:solidFill>
                <a:srgbClr val="64696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직선 화살표 연결선 187">
              <a:extLst>
                <a:ext uri="{FF2B5EF4-FFF2-40B4-BE49-F238E27FC236}">
                  <a16:creationId xmlns:a16="http://schemas.microsoft.com/office/drawing/2014/main" id="{9925ABD6-54D2-43A1-BAB3-A333BE89D3F5}"/>
                </a:ext>
              </a:extLst>
            </p:cNvPr>
            <p:cNvCxnSpPr>
              <a:cxnSpLocks/>
            </p:cNvCxnSpPr>
            <p:nvPr/>
          </p:nvCxnSpPr>
          <p:spPr>
            <a:xfrm>
              <a:off x="6242164" y="2504583"/>
              <a:ext cx="304538" cy="0"/>
            </a:xfrm>
            <a:prstGeom prst="straightConnector1">
              <a:avLst/>
            </a:prstGeom>
            <a:ln w="38100">
              <a:solidFill>
                <a:srgbClr val="64696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3" name="그림 192">
            <a:extLst>
              <a:ext uri="{FF2B5EF4-FFF2-40B4-BE49-F238E27FC236}">
                <a16:creationId xmlns:a16="http://schemas.microsoft.com/office/drawing/2014/main" id="{529C5E8A-11EB-4DEE-9EAC-8B474AB672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706" y="2124465"/>
            <a:ext cx="2788803" cy="3762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9562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각 삼각형 7"/>
          <p:cNvSpPr/>
          <p:nvPr/>
        </p:nvSpPr>
        <p:spPr>
          <a:xfrm rot="5400000">
            <a:off x="61310" y="-61310"/>
            <a:ext cx="4572003" cy="4694623"/>
          </a:xfrm>
          <a:prstGeom prst="rtTriangle">
            <a:avLst/>
          </a:prstGeom>
          <a:solidFill>
            <a:srgbClr val="D2D2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9A4A99C6-CE38-4838-A40E-28CDD749A076}"/>
              </a:ext>
            </a:extLst>
          </p:cNvPr>
          <p:cNvSpPr/>
          <p:nvPr/>
        </p:nvSpPr>
        <p:spPr>
          <a:xfrm>
            <a:off x="292100" y="997084"/>
            <a:ext cx="11633200" cy="5616575"/>
          </a:xfrm>
          <a:prstGeom prst="rect">
            <a:avLst/>
          </a:prstGeom>
          <a:solidFill>
            <a:schemeClr val="bg1"/>
          </a:solidFill>
          <a:ln>
            <a:solidFill>
              <a:srgbClr val="6469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977002" y="113821"/>
            <a:ext cx="6096000" cy="76944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latinLnBrk="0">
              <a:defRPr/>
            </a:pPr>
            <a:r>
              <a:rPr lang="en-US" altLang="ko-KR" sz="28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05 </a:t>
            </a:r>
            <a:r>
              <a:rPr lang="ko-KR" altLang="en-US" sz="28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기술상세</a:t>
            </a:r>
            <a:endParaRPr lang="en-US" altLang="ko-KR" sz="2800" b="1" i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 latinLnBrk="0">
              <a:defRPr/>
            </a:pPr>
            <a:r>
              <a:rPr lang="en-US" altLang="ko-KR" sz="160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01.2</a:t>
            </a:r>
            <a:r>
              <a:rPr lang="ko-KR" altLang="en-US" sz="160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 회원가입</a:t>
            </a:r>
          </a:p>
        </p:txBody>
      </p:sp>
      <p:sp>
        <p:nvSpPr>
          <p:cNvPr id="77" name="직사각형 76"/>
          <p:cNvSpPr/>
          <p:nvPr/>
        </p:nvSpPr>
        <p:spPr>
          <a:xfrm>
            <a:off x="4675930" y="1636015"/>
            <a:ext cx="184731" cy="454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endParaRPr lang="en-US" altLang="ko-KR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85" name="직사각형 84"/>
          <p:cNvSpPr/>
          <p:nvPr/>
        </p:nvSpPr>
        <p:spPr>
          <a:xfrm>
            <a:off x="8338332" y="1636015"/>
            <a:ext cx="184731" cy="454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endParaRPr lang="en-US" altLang="ko-KR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4A04A2DF-E7A3-4806-86EA-9B2307BF0D8B}"/>
              </a:ext>
            </a:extLst>
          </p:cNvPr>
          <p:cNvGrpSpPr/>
          <p:nvPr/>
        </p:nvGrpSpPr>
        <p:grpSpPr>
          <a:xfrm>
            <a:off x="3072633" y="3799493"/>
            <a:ext cx="4223282" cy="713161"/>
            <a:chOff x="953947" y="1464301"/>
            <a:chExt cx="3074492" cy="1047104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62C6A338-5A03-4547-B3C8-ADAEE89E1AE0}"/>
                </a:ext>
              </a:extLst>
            </p:cNvPr>
            <p:cNvSpPr/>
            <p:nvPr/>
          </p:nvSpPr>
          <p:spPr>
            <a:xfrm>
              <a:off x="953947" y="2110160"/>
              <a:ext cx="3074492" cy="4012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900" dirty="0" err="1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onSubmit</a:t>
              </a:r>
              <a:r>
                <a:rPr lang="en-US" altLang="ko-KR" sz="9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() </a:t>
              </a:r>
              <a:r>
                <a:rPr lang="ko-KR" altLang="en-US" sz="9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실행</a:t>
              </a:r>
              <a:endParaRPr lang="en-US" altLang="ko-KR" sz="900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21464C63-E227-4333-90E3-84768E8F2DE3}"/>
                </a:ext>
              </a:extLst>
            </p:cNvPr>
            <p:cNvGrpSpPr/>
            <p:nvPr/>
          </p:nvGrpSpPr>
          <p:grpSpPr>
            <a:xfrm>
              <a:off x="1055848" y="1464301"/>
              <a:ext cx="2868185" cy="662569"/>
              <a:chOff x="1487731" y="1691469"/>
              <a:chExt cx="2868185" cy="662569"/>
            </a:xfrm>
          </p:grpSpPr>
          <p:grpSp>
            <p:nvGrpSpPr>
              <p:cNvPr id="13" name="그룹 12">
                <a:extLst>
                  <a:ext uri="{FF2B5EF4-FFF2-40B4-BE49-F238E27FC236}">
                    <a16:creationId xmlns:a16="http://schemas.microsoft.com/office/drawing/2014/main" id="{EF0C5340-0F18-4B3C-B297-83336F3392CC}"/>
                  </a:ext>
                </a:extLst>
              </p:cNvPr>
              <p:cNvGrpSpPr/>
              <p:nvPr/>
            </p:nvGrpSpPr>
            <p:grpSpPr>
              <a:xfrm>
                <a:off x="1487731" y="1691469"/>
                <a:ext cx="2868185" cy="662569"/>
                <a:chOff x="1562100" y="1377555"/>
                <a:chExt cx="2392546" cy="3706045"/>
              </a:xfrm>
            </p:grpSpPr>
            <p:cxnSp>
              <p:nvCxnSpPr>
                <p:cNvPr id="14" name="직선 연결선 13">
                  <a:extLst>
                    <a:ext uri="{FF2B5EF4-FFF2-40B4-BE49-F238E27FC236}">
                      <a16:creationId xmlns:a16="http://schemas.microsoft.com/office/drawing/2014/main" id="{D0533FEA-A693-43EC-8336-2456C96D2B06}"/>
                    </a:ext>
                  </a:extLst>
                </p:cNvPr>
                <p:cNvCxnSpPr/>
                <p:nvPr/>
              </p:nvCxnSpPr>
              <p:spPr>
                <a:xfrm>
                  <a:off x="1563006" y="1377555"/>
                  <a:ext cx="0" cy="3204000"/>
                </a:xfrm>
                <a:prstGeom prst="line">
                  <a:avLst/>
                </a:prstGeom>
                <a:ln w="12700">
                  <a:solidFill>
                    <a:srgbClr val="64696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직선 연결선 14">
                  <a:extLst>
                    <a:ext uri="{FF2B5EF4-FFF2-40B4-BE49-F238E27FC236}">
                      <a16:creationId xmlns:a16="http://schemas.microsoft.com/office/drawing/2014/main" id="{47576FCE-F106-43B5-A006-18B006D28BB2}"/>
                    </a:ext>
                  </a:extLst>
                </p:cNvPr>
                <p:cNvCxnSpPr/>
                <p:nvPr/>
              </p:nvCxnSpPr>
              <p:spPr>
                <a:xfrm>
                  <a:off x="3952420" y="1879600"/>
                  <a:ext cx="0" cy="3204000"/>
                </a:xfrm>
                <a:prstGeom prst="line">
                  <a:avLst/>
                </a:prstGeom>
                <a:ln w="12700">
                  <a:solidFill>
                    <a:srgbClr val="64696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직선 연결선 15">
                  <a:extLst>
                    <a:ext uri="{FF2B5EF4-FFF2-40B4-BE49-F238E27FC236}">
                      <a16:creationId xmlns:a16="http://schemas.microsoft.com/office/drawing/2014/main" id="{E536F235-05FC-4C0D-9D2B-6A3903E0FC0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62100" y="4571986"/>
                  <a:ext cx="2392546" cy="16"/>
                </a:xfrm>
                <a:prstGeom prst="line">
                  <a:avLst/>
                </a:prstGeom>
                <a:ln w="12700">
                  <a:solidFill>
                    <a:srgbClr val="64696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직선 연결선 17">
                  <a:extLst>
                    <a:ext uri="{FF2B5EF4-FFF2-40B4-BE49-F238E27FC236}">
                      <a16:creationId xmlns:a16="http://schemas.microsoft.com/office/drawing/2014/main" id="{601050D9-93BC-4C44-854A-1FB8C3B4D93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562100" y="1871980"/>
                  <a:ext cx="2387600" cy="0"/>
                </a:xfrm>
                <a:prstGeom prst="line">
                  <a:avLst/>
                </a:prstGeom>
                <a:ln w="12700">
                  <a:solidFill>
                    <a:srgbClr val="64696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B88DE466-ABDA-4D18-9DDE-9A6A0B7DE65B}"/>
                  </a:ext>
                </a:extLst>
              </p:cNvPr>
              <p:cNvSpPr/>
              <p:nvPr/>
            </p:nvSpPr>
            <p:spPr>
              <a:xfrm>
                <a:off x="1734036" y="1708526"/>
                <a:ext cx="2358214" cy="5489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1400" b="1" dirty="0">
                    <a:solidFill>
                      <a:srgbClr val="44546A">
                        <a:lumMod val="75000"/>
                      </a:srgbClr>
                    </a:solidFill>
                  </a:rPr>
                  <a:t>Controller/JoinController.java</a:t>
                </a:r>
                <a:endParaRPr lang="ko-KR" altLang="en-US" sz="900" dirty="0">
                  <a:solidFill>
                    <a:prstClr val="black">
                      <a:lumMod val="65000"/>
                      <a:lumOff val="35000"/>
                    </a:prstClr>
                  </a:solidFill>
                </a:endParaRPr>
              </a:p>
            </p:txBody>
          </p:sp>
        </p:grpSp>
      </p:grp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E284C9D1-8814-4F6A-A194-0692523BBED2}"/>
              </a:ext>
            </a:extLst>
          </p:cNvPr>
          <p:cNvGrpSpPr/>
          <p:nvPr/>
        </p:nvGrpSpPr>
        <p:grpSpPr>
          <a:xfrm>
            <a:off x="3072633" y="2136469"/>
            <a:ext cx="4223282" cy="713161"/>
            <a:chOff x="953947" y="1464301"/>
            <a:chExt cx="3074492" cy="1047104"/>
          </a:xfrm>
        </p:grpSpPr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AB77553F-6BE5-446E-9DCE-C9EDD0906E5A}"/>
                </a:ext>
              </a:extLst>
            </p:cNvPr>
            <p:cNvSpPr/>
            <p:nvPr/>
          </p:nvSpPr>
          <p:spPr>
            <a:xfrm>
              <a:off x="953947" y="2110160"/>
              <a:ext cx="3074492" cy="4012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9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데이터 입력 후 </a:t>
              </a:r>
              <a:r>
                <a:rPr lang="en-US" altLang="ko-KR" sz="9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‘SIGN UP’ </a:t>
              </a:r>
              <a:r>
                <a:rPr lang="ko-KR" altLang="en-US" sz="9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버튼 클릭</a:t>
              </a:r>
            </a:p>
          </p:txBody>
        </p:sp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35E01F76-7598-4DAF-B991-A226C06A1603}"/>
                </a:ext>
              </a:extLst>
            </p:cNvPr>
            <p:cNvGrpSpPr/>
            <p:nvPr/>
          </p:nvGrpSpPr>
          <p:grpSpPr>
            <a:xfrm>
              <a:off x="1055848" y="1464301"/>
              <a:ext cx="2868185" cy="662569"/>
              <a:chOff x="1487731" y="1691469"/>
              <a:chExt cx="2868185" cy="662569"/>
            </a:xfrm>
          </p:grpSpPr>
          <p:grpSp>
            <p:nvGrpSpPr>
              <p:cNvPr id="95" name="그룹 94">
                <a:extLst>
                  <a:ext uri="{FF2B5EF4-FFF2-40B4-BE49-F238E27FC236}">
                    <a16:creationId xmlns:a16="http://schemas.microsoft.com/office/drawing/2014/main" id="{7C33079F-9D31-49D5-A638-1ABC35AEB869}"/>
                  </a:ext>
                </a:extLst>
              </p:cNvPr>
              <p:cNvGrpSpPr/>
              <p:nvPr/>
            </p:nvGrpSpPr>
            <p:grpSpPr>
              <a:xfrm>
                <a:off x="1487731" y="1691469"/>
                <a:ext cx="2868185" cy="662569"/>
                <a:chOff x="1562100" y="1377555"/>
                <a:chExt cx="2392546" cy="3706045"/>
              </a:xfrm>
            </p:grpSpPr>
            <p:cxnSp>
              <p:nvCxnSpPr>
                <p:cNvPr id="97" name="직선 연결선 96">
                  <a:extLst>
                    <a:ext uri="{FF2B5EF4-FFF2-40B4-BE49-F238E27FC236}">
                      <a16:creationId xmlns:a16="http://schemas.microsoft.com/office/drawing/2014/main" id="{AF2F416B-F6C2-49AA-97CC-6D4F0BA420D3}"/>
                    </a:ext>
                  </a:extLst>
                </p:cNvPr>
                <p:cNvCxnSpPr/>
                <p:nvPr/>
              </p:nvCxnSpPr>
              <p:spPr>
                <a:xfrm>
                  <a:off x="1563006" y="1377555"/>
                  <a:ext cx="0" cy="3204000"/>
                </a:xfrm>
                <a:prstGeom prst="line">
                  <a:avLst/>
                </a:prstGeom>
                <a:ln w="12700">
                  <a:solidFill>
                    <a:srgbClr val="64696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" name="직선 연결선 97">
                  <a:extLst>
                    <a:ext uri="{FF2B5EF4-FFF2-40B4-BE49-F238E27FC236}">
                      <a16:creationId xmlns:a16="http://schemas.microsoft.com/office/drawing/2014/main" id="{4706404B-D1BA-42D2-9E8A-B452667FAA78}"/>
                    </a:ext>
                  </a:extLst>
                </p:cNvPr>
                <p:cNvCxnSpPr/>
                <p:nvPr/>
              </p:nvCxnSpPr>
              <p:spPr>
                <a:xfrm>
                  <a:off x="3952420" y="1879600"/>
                  <a:ext cx="0" cy="3204000"/>
                </a:xfrm>
                <a:prstGeom prst="line">
                  <a:avLst/>
                </a:prstGeom>
                <a:ln w="12700">
                  <a:solidFill>
                    <a:srgbClr val="64696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" name="직선 연결선 98">
                  <a:extLst>
                    <a:ext uri="{FF2B5EF4-FFF2-40B4-BE49-F238E27FC236}">
                      <a16:creationId xmlns:a16="http://schemas.microsoft.com/office/drawing/2014/main" id="{907EA348-9328-4544-ADF7-6ABE8F434B0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62100" y="4571986"/>
                  <a:ext cx="2392546" cy="16"/>
                </a:xfrm>
                <a:prstGeom prst="line">
                  <a:avLst/>
                </a:prstGeom>
                <a:ln w="12700">
                  <a:solidFill>
                    <a:srgbClr val="64696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0" name="직선 연결선 99">
                  <a:extLst>
                    <a:ext uri="{FF2B5EF4-FFF2-40B4-BE49-F238E27FC236}">
                      <a16:creationId xmlns:a16="http://schemas.microsoft.com/office/drawing/2014/main" id="{B64E27D1-50B1-434D-9310-A3ACA07B9C6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562100" y="1871980"/>
                  <a:ext cx="2387600" cy="0"/>
                </a:xfrm>
                <a:prstGeom prst="line">
                  <a:avLst/>
                </a:prstGeom>
                <a:ln w="12700">
                  <a:solidFill>
                    <a:srgbClr val="64696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6" name="직사각형 95">
                <a:extLst>
                  <a:ext uri="{FF2B5EF4-FFF2-40B4-BE49-F238E27FC236}">
                    <a16:creationId xmlns:a16="http://schemas.microsoft.com/office/drawing/2014/main" id="{46BE55FD-D711-4B71-9AF0-43D9E74582BB}"/>
                  </a:ext>
                </a:extLst>
              </p:cNvPr>
              <p:cNvSpPr/>
              <p:nvPr/>
            </p:nvSpPr>
            <p:spPr>
              <a:xfrm>
                <a:off x="1734036" y="1708526"/>
                <a:ext cx="2358214" cy="5489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1400" b="1" dirty="0">
                    <a:solidFill>
                      <a:srgbClr val="44546A">
                        <a:lumMod val="75000"/>
                      </a:srgbClr>
                    </a:solidFill>
                  </a:rPr>
                  <a:t>view/member/</a:t>
                </a:r>
                <a:r>
                  <a:rPr lang="en-US" altLang="ko-KR" sz="1400" b="1" dirty="0" err="1">
                    <a:solidFill>
                      <a:srgbClr val="44546A">
                        <a:lumMod val="75000"/>
                      </a:srgbClr>
                    </a:solidFill>
                  </a:rPr>
                  <a:t>join.jsp</a:t>
                </a:r>
                <a:endParaRPr lang="ko-KR" altLang="en-US" sz="900" dirty="0">
                  <a:solidFill>
                    <a:prstClr val="black">
                      <a:lumMod val="65000"/>
                      <a:lumOff val="35000"/>
                    </a:prstClr>
                  </a:solidFill>
                </a:endParaRPr>
              </a:p>
            </p:txBody>
          </p:sp>
        </p:grpSp>
      </p:grp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8C1C4C99-AB11-42A8-ADDA-E9ECFAE90D4F}"/>
              </a:ext>
            </a:extLst>
          </p:cNvPr>
          <p:cNvGrpSpPr/>
          <p:nvPr/>
        </p:nvGrpSpPr>
        <p:grpSpPr>
          <a:xfrm>
            <a:off x="3096488" y="5375695"/>
            <a:ext cx="4223282" cy="920910"/>
            <a:chOff x="953947" y="1464301"/>
            <a:chExt cx="3074492" cy="1352132"/>
          </a:xfrm>
        </p:grpSpPr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7EFE4A87-899E-4DF8-9F84-605FAB1B4C21}"/>
                </a:ext>
              </a:extLst>
            </p:cNvPr>
            <p:cNvSpPr/>
            <p:nvPr/>
          </p:nvSpPr>
          <p:spPr>
            <a:xfrm>
              <a:off x="953947" y="2110159"/>
              <a:ext cx="3074492" cy="70627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9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validate() </a:t>
              </a:r>
              <a:r>
                <a:rPr lang="ko-KR" altLang="en-US" sz="9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실행</a:t>
              </a:r>
              <a:endParaRPr lang="en-US" altLang="ko-KR" sz="900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9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입력데이터 검증</a:t>
              </a:r>
            </a:p>
          </p:txBody>
        </p:sp>
        <p:grpSp>
          <p:nvGrpSpPr>
            <p:cNvPr id="103" name="그룹 102">
              <a:extLst>
                <a:ext uri="{FF2B5EF4-FFF2-40B4-BE49-F238E27FC236}">
                  <a16:creationId xmlns:a16="http://schemas.microsoft.com/office/drawing/2014/main" id="{085DD036-6E5B-4770-B7FD-880E5E273730}"/>
                </a:ext>
              </a:extLst>
            </p:cNvPr>
            <p:cNvGrpSpPr/>
            <p:nvPr/>
          </p:nvGrpSpPr>
          <p:grpSpPr>
            <a:xfrm>
              <a:off x="1055848" y="1464301"/>
              <a:ext cx="2868185" cy="662569"/>
              <a:chOff x="1487731" y="1691469"/>
              <a:chExt cx="2868185" cy="662569"/>
            </a:xfrm>
          </p:grpSpPr>
          <p:grpSp>
            <p:nvGrpSpPr>
              <p:cNvPr id="104" name="그룹 103">
                <a:extLst>
                  <a:ext uri="{FF2B5EF4-FFF2-40B4-BE49-F238E27FC236}">
                    <a16:creationId xmlns:a16="http://schemas.microsoft.com/office/drawing/2014/main" id="{9776CEB5-2824-4284-A678-3E92562C5DD0}"/>
                  </a:ext>
                </a:extLst>
              </p:cNvPr>
              <p:cNvGrpSpPr/>
              <p:nvPr/>
            </p:nvGrpSpPr>
            <p:grpSpPr>
              <a:xfrm>
                <a:off x="1487731" y="1691469"/>
                <a:ext cx="2868185" cy="662569"/>
                <a:chOff x="1562100" y="1377555"/>
                <a:chExt cx="2392546" cy="3706045"/>
              </a:xfrm>
            </p:grpSpPr>
            <p:cxnSp>
              <p:nvCxnSpPr>
                <p:cNvPr id="106" name="직선 연결선 105">
                  <a:extLst>
                    <a:ext uri="{FF2B5EF4-FFF2-40B4-BE49-F238E27FC236}">
                      <a16:creationId xmlns:a16="http://schemas.microsoft.com/office/drawing/2014/main" id="{4352A44E-5FCE-4ADD-87A9-8D1EC17FE69D}"/>
                    </a:ext>
                  </a:extLst>
                </p:cNvPr>
                <p:cNvCxnSpPr/>
                <p:nvPr/>
              </p:nvCxnSpPr>
              <p:spPr>
                <a:xfrm>
                  <a:off x="1563006" y="1377555"/>
                  <a:ext cx="0" cy="3204000"/>
                </a:xfrm>
                <a:prstGeom prst="line">
                  <a:avLst/>
                </a:prstGeom>
                <a:ln w="12700">
                  <a:solidFill>
                    <a:srgbClr val="64696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" name="직선 연결선 106">
                  <a:extLst>
                    <a:ext uri="{FF2B5EF4-FFF2-40B4-BE49-F238E27FC236}">
                      <a16:creationId xmlns:a16="http://schemas.microsoft.com/office/drawing/2014/main" id="{43077AD4-BB78-4BBE-85B1-341FE1B97895}"/>
                    </a:ext>
                  </a:extLst>
                </p:cNvPr>
                <p:cNvCxnSpPr/>
                <p:nvPr/>
              </p:nvCxnSpPr>
              <p:spPr>
                <a:xfrm>
                  <a:off x="3952420" y="1879600"/>
                  <a:ext cx="0" cy="3204000"/>
                </a:xfrm>
                <a:prstGeom prst="line">
                  <a:avLst/>
                </a:prstGeom>
                <a:ln w="12700">
                  <a:solidFill>
                    <a:srgbClr val="64696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" name="직선 연결선 107">
                  <a:extLst>
                    <a:ext uri="{FF2B5EF4-FFF2-40B4-BE49-F238E27FC236}">
                      <a16:creationId xmlns:a16="http://schemas.microsoft.com/office/drawing/2014/main" id="{3A0EED0D-4E73-437A-9BD4-718B044D098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62100" y="4571986"/>
                  <a:ext cx="2392546" cy="16"/>
                </a:xfrm>
                <a:prstGeom prst="line">
                  <a:avLst/>
                </a:prstGeom>
                <a:ln w="12700">
                  <a:solidFill>
                    <a:srgbClr val="64696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9" name="직선 연결선 108">
                  <a:extLst>
                    <a:ext uri="{FF2B5EF4-FFF2-40B4-BE49-F238E27FC236}">
                      <a16:creationId xmlns:a16="http://schemas.microsoft.com/office/drawing/2014/main" id="{CADCF0D7-22B8-4F6D-BCFE-3B0A42D8353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562100" y="1871980"/>
                  <a:ext cx="2387600" cy="0"/>
                </a:xfrm>
                <a:prstGeom prst="line">
                  <a:avLst/>
                </a:prstGeom>
                <a:ln w="12700">
                  <a:solidFill>
                    <a:srgbClr val="64696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05" name="직사각형 104">
                <a:extLst>
                  <a:ext uri="{FF2B5EF4-FFF2-40B4-BE49-F238E27FC236}">
                    <a16:creationId xmlns:a16="http://schemas.microsoft.com/office/drawing/2014/main" id="{836580DF-E433-45B9-A43A-D4E493779588}"/>
                  </a:ext>
                </a:extLst>
              </p:cNvPr>
              <p:cNvSpPr/>
              <p:nvPr/>
            </p:nvSpPr>
            <p:spPr>
              <a:xfrm>
                <a:off x="1734036" y="1708526"/>
                <a:ext cx="2358214" cy="54895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1400" b="1" dirty="0">
                    <a:solidFill>
                      <a:srgbClr val="44546A">
                        <a:lumMod val="75000"/>
                      </a:srgbClr>
                    </a:solidFill>
                  </a:rPr>
                  <a:t>Validator/JoinValidator.java</a:t>
                </a:r>
                <a:endParaRPr lang="ko-KR" altLang="en-US" sz="900" dirty="0">
                  <a:solidFill>
                    <a:prstClr val="black">
                      <a:lumMod val="65000"/>
                      <a:lumOff val="35000"/>
                    </a:prstClr>
                  </a:solidFill>
                </a:endParaRPr>
              </a:p>
            </p:txBody>
          </p:sp>
        </p:grpSp>
      </p:grpSp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BCC59A8B-7C7C-40B7-9A7E-B9D3EBD93020}"/>
              </a:ext>
            </a:extLst>
          </p:cNvPr>
          <p:cNvGrpSpPr/>
          <p:nvPr/>
        </p:nvGrpSpPr>
        <p:grpSpPr>
          <a:xfrm>
            <a:off x="7641194" y="2136469"/>
            <a:ext cx="4223282" cy="713161"/>
            <a:chOff x="953947" y="1464301"/>
            <a:chExt cx="3074492" cy="1047104"/>
          </a:xfrm>
        </p:grpSpPr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FA3768E3-B2E2-48C2-8C35-C74140FD1021}"/>
                </a:ext>
              </a:extLst>
            </p:cNvPr>
            <p:cNvSpPr/>
            <p:nvPr/>
          </p:nvSpPr>
          <p:spPr>
            <a:xfrm>
              <a:off x="953947" y="2110160"/>
              <a:ext cx="3074492" cy="4012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900" dirty="0" err="1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idCheck</a:t>
              </a:r>
              <a:r>
                <a:rPr lang="en-US" altLang="ko-KR" sz="9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() </a:t>
              </a:r>
              <a:r>
                <a:rPr lang="ko-KR" altLang="en-US" sz="9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실행</a:t>
              </a:r>
            </a:p>
          </p:txBody>
        </p:sp>
        <p:grpSp>
          <p:nvGrpSpPr>
            <p:cNvPr id="121" name="그룹 120">
              <a:extLst>
                <a:ext uri="{FF2B5EF4-FFF2-40B4-BE49-F238E27FC236}">
                  <a16:creationId xmlns:a16="http://schemas.microsoft.com/office/drawing/2014/main" id="{AFF95224-303E-43FA-81A2-11DC97C5EB2D}"/>
                </a:ext>
              </a:extLst>
            </p:cNvPr>
            <p:cNvGrpSpPr/>
            <p:nvPr/>
          </p:nvGrpSpPr>
          <p:grpSpPr>
            <a:xfrm>
              <a:off x="1055848" y="1464301"/>
              <a:ext cx="2868185" cy="662569"/>
              <a:chOff x="1487731" y="1691469"/>
              <a:chExt cx="2868185" cy="662569"/>
            </a:xfrm>
          </p:grpSpPr>
          <p:grpSp>
            <p:nvGrpSpPr>
              <p:cNvPr id="122" name="그룹 121">
                <a:extLst>
                  <a:ext uri="{FF2B5EF4-FFF2-40B4-BE49-F238E27FC236}">
                    <a16:creationId xmlns:a16="http://schemas.microsoft.com/office/drawing/2014/main" id="{BA083098-6D99-412C-8C48-5B1C7C6CEA33}"/>
                  </a:ext>
                </a:extLst>
              </p:cNvPr>
              <p:cNvGrpSpPr/>
              <p:nvPr/>
            </p:nvGrpSpPr>
            <p:grpSpPr>
              <a:xfrm>
                <a:off x="1487731" y="1691469"/>
                <a:ext cx="2868185" cy="662569"/>
                <a:chOff x="1562100" y="1377555"/>
                <a:chExt cx="2392546" cy="3706045"/>
              </a:xfrm>
            </p:grpSpPr>
            <p:cxnSp>
              <p:nvCxnSpPr>
                <p:cNvPr id="124" name="직선 연결선 123">
                  <a:extLst>
                    <a:ext uri="{FF2B5EF4-FFF2-40B4-BE49-F238E27FC236}">
                      <a16:creationId xmlns:a16="http://schemas.microsoft.com/office/drawing/2014/main" id="{F65AF061-103A-46AD-9121-62BA635514A9}"/>
                    </a:ext>
                  </a:extLst>
                </p:cNvPr>
                <p:cNvCxnSpPr/>
                <p:nvPr/>
              </p:nvCxnSpPr>
              <p:spPr>
                <a:xfrm>
                  <a:off x="1563006" y="1377555"/>
                  <a:ext cx="0" cy="3204000"/>
                </a:xfrm>
                <a:prstGeom prst="line">
                  <a:avLst/>
                </a:prstGeom>
                <a:ln w="12700">
                  <a:solidFill>
                    <a:srgbClr val="64696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5" name="직선 연결선 124">
                  <a:extLst>
                    <a:ext uri="{FF2B5EF4-FFF2-40B4-BE49-F238E27FC236}">
                      <a16:creationId xmlns:a16="http://schemas.microsoft.com/office/drawing/2014/main" id="{98934851-8AC4-493A-B124-9A2B79C25F5F}"/>
                    </a:ext>
                  </a:extLst>
                </p:cNvPr>
                <p:cNvCxnSpPr/>
                <p:nvPr/>
              </p:nvCxnSpPr>
              <p:spPr>
                <a:xfrm>
                  <a:off x="3952420" y="1879600"/>
                  <a:ext cx="0" cy="3204000"/>
                </a:xfrm>
                <a:prstGeom prst="line">
                  <a:avLst/>
                </a:prstGeom>
                <a:ln w="12700">
                  <a:solidFill>
                    <a:srgbClr val="64696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6" name="직선 연결선 125">
                  <a:extLst>
                    <a:ext uri="{FF2B5EF4-FFF2-40B4-BE49-F238E27FC236}">
                      <a16:creationId xmlns:a16="http://schemas.microsoft.com/office/drawing/2014/main" id="{D90A6E09-1343-440C-A180-EC097A64EE8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62100" y="4571986"/>
                  <a:ext cx="2392546" cy="16"/>
                </a:xfrm>
                <a:prstGeom prst="line">
                  <a:avLst/>
                </a:prstGeom>
                <a:ln w="12700">
                  <a:solidFill>
                    <a:srgbClr val="64696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직선 연결선 126">
                  <a:extLst>
                    <a:ext uri="{FF2B5EF4-FFF2-40B4-BE49-F238E27FC236}">
                      <a16:creationId xmlns:a16="http://schemas.microsoft.com/office/drawing/2014/main" id="{0165F1D5-051D-42F4-B5A4-1C367928B7F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562100" y="1871980"/>
                  <a:ext cx="2387600" cy="0"/>
                </a:xfrm>
                <a:prstGeom prst="line">
                  <a:avLst/>
                </a:prstGeom>
                <a:ln w="12700">
                  <a:solidFill>
                    <a:srgbClr val="64696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23" name="직사각형 122">
                <a:extLst>
                  <a:ext uri="{FF2B5EF4-FFF2-40B4-BE49-F238E27FC236}">
                    <a16:creationId xmlns:a16="http://schemas.microsoft.com/office/drawing/2014/main" id="{797A07CF-5145-434E-8163-6CBC6C18A74D}"/>
                  </a:ext>
                </a:extLst>
              </p:cNvPr>
              <p:cNvSpPr/>
              <p:nvPr/>
            </p:nvSpPr>
            <p:spPr>
              <a:xfrm>
                <a:off x="1734036" y="1708526"/>
                <a:ext cx="2358214" cy="5489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1400" b="1" dirty="0">
                    <a:solidFill>
                      <a:srgbClr val="44546A">
                        <a:lumMod val="75000"/>
                      </a:srgbClr>
                    </a:solidFill>
                  </a:rPr>
                  <a:t>Service/dsImpl.java</a:t>
                </a:r>
                <a:endParaRPr lang="ko-KR" altLang="en-US" sz="900" dirty="0">
                  <a:solidFill>
                    <a:prstClr val="black">
                      <a:lumMod val="65000"/>
                      <a:lumOff val="35000"/>
                    </a:prstClr>
                  </a:solidFill>
                </a:endParaRPr>
              </a:p>
            </p:txBody>
          </p:sp>
        </p:grpSp>
      </p:grpSp>
      <p:grpSp>
        <p:nvGrpSpPr>
          <p:cNvPr id="128" name="그룹 127">
            <a:extLst>
              <a:ext uri="{FF2B5EF4-FFF2-40B4-BE49-F238E27FC236}">
                <a16:creationId xmlns:a16="http://schemas.microsoft.com/office/drawing/2014/main" id="{526B015F-91FE-4FE1-A245-0AED5213C696}"/>
              </a:ext>
            </a:extLst>
          </p:cNvPr>
          <p:cNvGrpSpPr/>
          <p:nvPr/>
        </p:nvGrpSpPr>
        <p:grpSpPr>
          <a:xfrm>
            <a:off x="7652779" y="3812839"/>
            <a:ext cx="4223282" cy="713161"/>
            <a:chOff x="953947" y="1464301"/>
            <a:chExt cx="3074492" cy="1047104"/>
          </a:xfrm>
        </p:grpSpPr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7291B911-40D5-4652-8377-C17C4710161D}"/>
                </a:ext>
              </a:extLst>
            </p:cNvPr>
            <p:cNvSpPr/>
            <p:nvPr/>
          </p:nvSpPr>
          <p:spPr>
            <a:xfrm>
              <a:off x="953947" y="2110160"/>
              <a:ext cx="3074492" cy="4012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900" dirty="0" err="1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idCheck</a:t>
              </a:r>
              <a:r>
                <a:rPr lang="en-US" altLang="ko-KR" sz="9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() </a:t>
              </a:r>
              <a:r>
                <a:rPr lang="ko-KR" altLang="en-US" sz="9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실행</a:t>
              </a:r>
            </a:p>
          </p:txBody>
        </p:sp>
        <p:grpSp>
          <p:nvGrpSpPr>
            <p:cNvPr id="130" name="그룹 129">
              <a:extLst>
                <a:ext uri="{FF2B5EF4-FFF2-40B4-BE49-F238E27FC236}">
                  <a16:creationId xmlns:a16="http://schemas.microsoft.com/office/drawing/2014/main" id="{4E989E0B-F51C-40AE-85F7-B29EA9FA2FBD}"/>
                </a:ext>
              </a:extLst>
            </p:cNvPr>
            <p:cNvGrpSpPr/>
            <p:nvPr/>
          </p:nvGrpSpPr>
          <p:grpSpPr>
            <a:xfrm>
              <a:off x="1055848" y="1464301"/>
              <a:ext cx="2892191" cy="662569"/>
              <a:chOff x="1487731" y="1691469"/>
              <a:chExt cx="2892191" cy="662569"/>
            </a:xfrm>
          </p:grpSpPr>
          <p:grpSp>
            <p:nvGrpSpPr>
              <p:cNvPr id="131" name="그룹 130">
                <a:extLst>
                  <a:ext uri="{FF2B5EF4-FFF2-40B4-BE49-F238E27FC236}">
                    <a16:creationId xmlns:a16="http://schemas.microsoft.com/office/drawing/2014/main" id="{45A61BE1-4D0D-4445-B2FD-027C23483B33}"/>
                  </a:ext>
                </a:extLst>
              </p:cNvPr>
              <p:cNvGrpSpPr/>
              <p:nvPr/>
            </p:nvGrpSpPr>
            <p:grpSpPr>
              <a:xfrm>
                <a:off x="1487731" y="1691469"/>
                <a:ext cx="2868185" cy="662569"/>
                <a:chOff x="1562100" y="1377555"/>
                <a:chExt cx="2392546" cy="3706045"/>
              </a:xfrm>
            </p:grpSpPr>
            <p:cxnSp>
              <p:nvCxnSpPr>
                <p:cNvPr id="133" name="직선 연결선 132">
                  <a:extLst>
                    <a:ext uri="{FF2B5EF4-FFF2-40B4-BE49-F238E27FC236}">
                      <a16:creationId xmlns:a16="http://schemas.microsoft.com/office/drawing/2014/main" id="{3CCCECB6-9EEA-40DE-806F-9996B5AA43A4}"/>
                    </a:ext>
                  </a:extLst>
                </p:cNvPr>
                <p:cNvCxnSpPr/>
                <p:nvPr/>
              </p:nvCxnSpPr>
              <p:spPr>
                <a:xfrm>
                  <a:off x="1563006" y="1377555"/>
                  <a:ext cx="0" cy="3204000"/>
                </a:xfrm>
                <a:prstGeom prst="line">
                  <a:avLst/>
                </a:prstGeom>
                <a:ln w="12700">
                  <a:solidFill>
                    <a:srgbClr val="64696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4" name="직선 연결선 133">
                  <a:extLst>
                    <a:ext uri="{FF2B5EF4-FFF2-40B4-BE49-F238E27FC236}">
                      <a16:creationId xmlns:a16="http://schemas.microsoft.com/office/drawing/2014/main" id="{3CDEAE35-DB8D-4033-ACFF-F52A120B6872}"/>
                    </a:ext>
                  </a:extLst>
                </p:cNvPr>
                <p:cNvCxnSpPr/>
                <p:nvPr/>
              </p:nvCxnSpPr>
              <p:spPr>
                <a:xfrm>
                  <a:off x="3952420" y="1879600"/>
                  <a:ext cx="0" cy="3204000"/>
                </a:xfrm>
                <a:prstGeom prst="line">
                  <a:avLst/>
                </a:prstGeom>
                <a:ln w="12700">
                  <a:solidFill>
                    <a:srgbClr val="64696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5" name="직선 연결선 134">
                  <a:extLst>
                    <a:ext uri="{FF2B5EF4-FFF2-40B4-BE49-F238E27FC236}">
                      <a16:creationId xmlns:a16="http://schemas.microsoft.com/office/drawing/2014/main" id="{8CB4E51C-BBBA-449A-87A8-F72FDAE117D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62100" y="4571986"/>
                  <a:ext cx="2392546" cy="16"/>
                </a:xfrm>
                <a:prstGeom prst="line">
                  <a:avLst/>
                </a:prstGeom>
                <a:ln w="12700">
                  <a:solidFill>
                    <a:srgbClr val="64696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6" name="직선 연결선 135">
                  <a:extLst>
                    <a:ext uri="{FF2B5EF4-FFF2-40B4-BE49-F238E27FC236}">
                      <a16:creationId xmlns:a16="http://schemas.microsoft.com/office/drawing/2014/main" id="{6BE2E3DD-BAA4-42EB-824B-29273220553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562100" y="1871980"/>
                  <a:ext cx="2387600" cy="0"/>
                </a:xfrm>
                <a:prstGeom prst="line">
                  <a:avLst/>
                </a:prstGeom>
                <a:ln w="12700">
                  <a:solidFill>
                    <a:srgbClr val="64696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32" name="직사각형 131">
                <a:extLst>
                  <a:ext uri="{FF2B5EF4-FFF2-40B4-BE49-F238E27FC236}">
                    <a16:creationId xmlns:a16="http://schemas.microsoft.com/office/drawing/2014/main" id="{4579ED36-19B5-4BE5-99EC-D5784917832F}"/>
                  </a:ext>
                </a:extLst>
              </p:cNvPr>
              <p:cNvSpPr/>
              <p:nvPr/>
            </p:nvSpPr>
            <p:spPr>
              <a:xfrm>
                <a:off x="1534145" y="1708526"/>
                <a:ext cx="2845777" cy="5489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1400" b="1" dirty="0">
                    <a:solidFill>
                      <a:srgbClr val="44546A">
                        <a:lumMod val="75000"/>
                      </a:srgbClr>
                    </a:solidFill>
                  </a:rPr>
                  <a:t>Dao/</a:t>
                </a:r>
                <a:r>
                  <a:rPr lang="en-US" altLang="ko-KR" sz="1400" b="1" dirty="0" err="1">
                    <a:solidFill>
                      <a:srgbClr val="44546A">
                        <a:lumMod val="75000"/>
                      </a:srgbClr>
                    </a:solidFill>
                  </a:rPr>
                  <a:t>mybatis</a:t>
                </a:r>
                <a:r>
                  <a:rPr lang="en-US" altLang="ko-KR" sz="1400" b="1" dirty="0">
                    <a:solidFill>
                      <a:srgbClr val="44546A">
                        <a:lumMod val="75000"/>
                      </a:srgbClr>
                    </a:solidFill>
                  </a:rPr>
                  <a:t>/mapper/MemberMapper.java</a:t>
                </a:r>
                <a:endParaRPr lang="ko-KR" altLang="en-US" sz="900" dirty="0">
                  <a:solidFill>
                    <a:prstClr val="black">
                      <a:lumMod val="65000"/>
                      <a:lumOff val="35000"/>
                    </a:prstClr>
                  </a:solidFill>
                </a:endParaRPr>
              </a:p>
            </p:txBody>
          </p:sp>
        </p:grpSp>
      </p:grpSp>
      <p:grpSp>
        <p:nvGrpSpPr>
          <p:cNvPr id="146" name="그룹 145">
            <a:extLst>
              <a:ext uri="{FF2B5EF4-FFF2-40B4-BE49-F238E27FC236}">
                <a16:creationId xmlns:a16="http://schemas.microsoft.com/office/drawing/2014/main" id="{D604ECDF-9E5A-44F4-8AD4-C9F1B703F3F2}"/>
              </a:ext>
            </a:extLst>
          </p:cNvPr>
          <p:cNvGrpSpPr/>
          <p:nvPr/>
        </p:nvGrpSpPr>
        <p:grpSpPr>
          <a:xfrm>
            <a:off x="7646986" y="5435898"/>
            <a:ext cx="4223284" cy="713161"/>
            <a:chOff x="953947" y="1464301"/>
            <a:chExt cx="3074492" cy="1047104"/>
          </a:xfrm>
        </p:grpSpPr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2170FFFB-11C6-41BA-8341-9D36BA44B463}"/>
                </a:ext>
              </a:extLst>
            </p:cNvPr>
            <p:cNvSpPr/>
            <p:nvPr/>
          </p:nvSpPr>
          <p:spPr>
            <a:xfrm>
              <a:off x="953947" y="2110160"/>
              <a:ext cx="3074492" cy="4012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9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id = “</a:t>
              </a:r>
              <a:r>
                <a:rPr lang="en-US" altLang="ko-KR" sz="900" dirty="0" err="1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idCheck</a:t>
              </a:r>
              <a:r>
                <a:rPr lang="en-US" altLang="ko-KR" sz="9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” </a:t>
              </a:r>
              <a:r>
                <a:rPr lang="ko-KR" altLang="en-US" sz="9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실행</a:t>
              </a:r>
            </a:p>
          </p:txBody>
        </p:sp>
        <p:grpSp>
          <p:nvGrpSpPr>
            <p:cNvPr id="148" name="그룹 147">
              <a:extLst>
                <a:ext uri="{FF2B5EF4-FFF2-40B4-BE49-F238E27FC236}">
                  <a16:creationId xmlns:a16="http://schemas.microsoft.com/office/drawing/2014/main" id="{87608019-CAAF-489F-97F1-E3C3F8AEAE5D}"/>
                </a:ext>
              </a:extLst>
            </p:cNvPr>
            <p:cNvGrpSpPr/>
            <p:nvPr/>
          </p:nvGrpSpPr>
          <p:grpSpPr>
            <a:xfrm>
              <a:off x="1055848" y="1464301"/>
              <a:ext cx="2868185" cy="662569"/>
              <a:chOff x="1487731" y="1691469"/>
              <a:chExt cx="2868185" cy="662569"/>
            </a:xfrm>
          </p:grpSpPr>
          <p:grpSp>
            <p:nvGrpSpPr>
              <p:cNvPr id="149" name="그룹 148">
                <a:extLst>
                  <a:ext uri="{FF2B5EF4-FFF2-40B4-BE49-F238E27FC236}">
                    <a16:creationId xmlns:a16="http://schemas.microsoft.com/office/drawing/2014/main" id="{089A43FC-10CC-4FB5-A4B0-3C6A8ECE8888}"/>
                  </a:ext>
                </a:extLst>
              </p:cNvPr>
              <p:cNvGrpSpPr/>
              <p:nvPr/>
            </p:nvGrpSpPr>
            <p:grpSpPr>
              <a:xfrm>
                <a:off x="1487731" y="1691469"/>
                <a:ext cx="2868185" cy="662569"/>
                <a:chOff x="1562100" y="1377555"/>
                <a:chExt cx="2392546" cy="3706045"/>
              </a:xfrm>
            </p:grpSpPr>
            <p:cxnSp>
              <p:nvCxnSpPr>
                <p:cNvPr id="151" name="직선 연결선 150">
                  <a:extLst>
                    <a:ext uri="{FF2B5EF4-FFF2-40B4-BE49-F238E27FC236}">
                      <a16:creationId xmlns:a16="http://schemas.microsoft.com/office/drawing/2014/main" id="{EEF07067-E663-4470-922B-1928DA84A7C9}"/>
                    </a:ext>
                  </a:extLst>
                </p:cNvPr>
                <p:cNvCxnSpPr/>
                <p:nvPr/>
              </p:nvCxnSpPr>
              <p:spPr>
                <a:xfrm>
                  <a:off x="1563006" y="1377555"/>
                  <a:ext cx="0" cy="3204000"/>
                </a:xfrm>
                <a:prstGeom prst="line">
                  <a:avLst/>
                </a:prstGeom>
                <a:ln w="12700">
                  <a:solidFill>
                    <a:srgbClr val="64696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2" name="직선 연결선 151">
                  <a:extLst>
                    <a:ext uri="{FF2B5EF4-FFF2-40B4-BE49-F238E27FC236}">
                      <a16:creationId xmlns:a16="http://schemas.microsoft.com/office/drawing/2014/main" id="{F0317243-F60A-473C-B688-CAE68EEB9D90}"/>
                    </a:ext>
                  </a:extLst>
                </p:cNvPr>
                <p:cNvCxnSpPr/>
                <p:nvPr/>
              </p:nvCxnSpPr>
              <p:spPr>
                <a:xfrm>
                  <a:off x="3952420" y="1879600"/>
                  <a:ext cx="0" cy="3204000"/>
                </a:xfrm>
                <a:prstGeom prst="line">
                  <a:avLst/>
                </a:prstGeom>
                <a:ln w="12700">
                  <a:solidFill>
                    <a:srgbClr val="64696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3" name="직선 연결선 152">
                  <a:extLst>
                    <a:ext uri="{FF2B5EF4-FFF2-40B4-BE49-F238E27FC236}">
                      <a16:creationId xmlns:a16="http://schemas.microsoft.com/office/drawing/2014/main" id="{68CB2492-AE1D-4E5D-AB9B-394B3A2DA54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62100" y="4571986"/>
                  <a:ext cx="2392546" cy="16"/>
                </a:xfrm>
                <a:prstGeom prst="line">
                  <a:avLst/>
                </a:prstGeom>
                <a:ln w="12700">
                  <a:solidFill>
                    <a:srgbClr val="64696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4" name="직선 연결선 153">
                  <a:extLst>
                    <a:ext uri="{FF2B5EF4-FFF2-40B4-BE49-F238E27FC236}">
                      <a16:creationId xmlns:a16="http://schemas.microsoft.com/office/drawing/2014/main" id="{430AE39D-337D-463F-9428-C4C4BC8A3C9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562100" y="1871980"/>
                  <a:ext cx="2387600" cy="0"/>
                </a:xfrm>
                <a:prstGeom prst="line">
                  <a:avLst/>
                </a:prstGeom>
                <a:ln w="12700">
                  <a:solidFill>
                    <a:srgbClr val="64696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0" name="직사각형 149">
                <a:extLst>
                  <a:ext uri="{FF2B5EF4-FFF2-40B4-BE49-F238E27FC236}">
                    <a16:creationId xmlns:a16="http://schemas.microsoft.com/office/drawing/2014/main" id="{A6AA55BB-4DD3-4668-998A-78B4BB9F3915}"/>
                  </a:ext>
                </a:extLst>
              </p:cNvPr>
              <p:cNvSpPr/>
              <p:nvPr/>
            </p:nvSpPr>
            <p:spPr>
              <a:xfrm>
                <a:off x="1523824" y="1708526"/>
                <a:ext cx="2825280" cy="5489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1400" b="1" dirty="0">
                    <a:solidFill>
                      <a:srgbClr val="44546A">
                        <a:lumMod val="75000"/>
                      </a:srgbClr>
                    </a:solidFill>
                  </a:rPr>
                  <a:t>Resources/…/mapper/MemberMapper.xml</a:t>
                </a:r>
                <a:endParaRPr lang="ko-KR" altLang="en-US" sz="900" dirty="0">
                  <a:solidFill>
                    <a:prstClr val="black">
                      <a:lumMod val="65000"/>
                      <a:lumOff val="35000"/>
                    </a:prstClr>
                  </a:solidFill>
                </a:endParaRPr>
              </a:p>
            </p:txBody>
          </p:sp>
        </p:grpSp>
      </p:grp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700968FB-F64F-4228-9FAF-C5C2A7EE946D}"/>
              </a:ext>
            </a:extLst>
          </p:cNvPr>
          <p:cNvSpPr/>
          <p:nvPr/>
        </p:nvSpPr>
        <p:spPr>
          <a:xfrm>
            <a:off x="3044952" y="1197836"/>
            <a:ext cx="6102095" cy="9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b="1" dirty="0">
                <a:solidFill>
                  <a:srgbClr val="44546A">
                    <a:lumMod val="75000"/>
                  </a:srgbClr>
                </a:solidFill>
              </a:rPr>
              <a:t>입력 데이터 검증</a:t>
            </a:r>
            <a:endParaRPr lang="en-US" altLang="ko-KR" sz="12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- </a:t>
            </a:r>
            <a:r>
              <a:rPr lang="ko-KR" altLang="en-US" sz="13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아이디 중복 검사 </a:t>
            </a:r>
            <a:r>
              <a:rPr lang="en-US" altLang="ko-KR" sz="1300" dirty="0">
                <a:solidFill>
                  <a:prstClr val="black">
                    <a:lumMod val="65000"/>
                    <a:lumOff val="35000"/>
                  </a:prstClr>
                </a:solidFill>
              </a:rPr>
              <a:t>  -&gt; </a:t>
            </a:r>
            <a:r>
              <a:rPr lang="ko-KR" altLang="en-US" sz="13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안내문 표시</a:t>
            </a:r>
            <a:endParaRPr lang="en-US" altLang="ko-KR" sz="13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300" dirty="0">
                <a:solidFill>
                  <a:prstClr val="black">
                    <a:lumMod val="65000"/>
                    <a:lumOff val="35000"/>
                  </a:prstClr>
                </a:solidFill>
              </a:rPr>
              <a:t>- </a:t>
            </a:r>
            <a:r>
              <a:rPr lang="ko-KR" altLang="en-US" sz="1300" dirty="0">
                <a:solidFill>
                  <a:prstClr val="black">
                    <a:lumMod val="65000"/>
                    <a:lumOff val="35000"/>
                  </a:prstClr>
                </a:solidFill>
              </a:rPr>
              <a:t>비밀번호 자릿수 검사</a:t>
            </a:r>
            <a:r>
              <a:rPr lang="en-US" altLang="ko-KR" sz="1300" dirty="0">
                <a:solidFill>
                  <a:prstClr val="black">
                    <a:lumMod val="65000"/>
                    <a:lumOff val="35000"/>
                  </a:prstClr>
                </a:solidFill>
              </a:rPr>
              <a:t>, </a:t>
            </a:r>
            <a:r>
              <a:rPr lang="ko-KR" altLang="en-US" sz="1300" dirty="0">
                <a:solidFill>
                  <a:prstClr val="black">
                    <a:lumMod val="65000"/>
                    <a:lumOff val="35000"/>
                  </a:prstClr>
                </a:solidFill>
              </a:rPr>
              <a:t>비밀번호 일치 검사  </a:t>
            </a:r>
            <a:r>
              <a:rPr lang="en-US" altLang="ko-KR" sz="1300" dirty="0">
                <a:solidFill>
                  <a:prstClr val="black">
                    <a:lumMod val="65000"/>
                    <a:lumOff val="35000"/>
                  </a:prstClr>
                </a:solidFill>
              </a:rPr>
              <a:t>-&gt; </a:t>
            </a:r>
            <a:r>
              <a:rPr lang="ko-KR" altLang="en-US" sz="13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안내문 표시</a:t>
            </a:r>
            <a:endParaRPr lang="en-US" altLang="ko-KR" sz="13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31A58C78-19F7-4472-842B-FC320219E1F9}"/>
              </a:ext>
            </a:extLst>
          </p:cNvPr>
          <p:cNvCxnSpPr/>
          <p:nvPr/>
        </p:nvCxnSpPr>
        <p:spPr>
          <a:xfrm>
            <a:off x="5061285" y="3058765"/>
            <a:ext cx="0" cy="471638"/>
          </a:xfrm>
          <a:prstGeom prst="straightConnector1">
            <a:avLst/>
          </a:prstGeom>
          <a:ln w="38100">
            <a:solidFill>
              <a:srgbClr val="64696D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8EEE7EDC-613D-4F1A-9612-A679A1596371}"/>
              </a:ext>
            </a:extLst>
          </p:cNvPr>
          <p:cNvCxnSpPr/>
          <p:nvPr/>
        </p:nvCxnSpPr>
        <p:spPr>
          <a:xfrm>
            <a:off x="5077795" y="4764040"/>
            <a:ext cx="0" cy="471638"/>
          </a:xfrm>
          <a:prstGeom prst="straightConnector1">
            <a:avLst/>
          </a:prstGeom>
          <a:ln w="38100">
            <a:solidFill>
              <a:srgbClr val="64696D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42290DF2-1435-4837-9BEC-94C5053A32CE}"/>
              </a:ext>
            </a:extLst>
          </p:cNvPr>
          <p:cNvCxnSpPr/>
          <p:nvPr/>
        </p:nvCxnSpPr>
        <p:spPr>
          <a:xfrm>
            <a:off x="9673393" y="3057379"/>
            <a:ext cx="0" cy="471638"/>
          </a:xfrm>
          <a:prstGeom prst="straightConnector1">
            <a:avLst/>
          </a:prstGeom>
          <a:ln w="38100">
            <a:solidFill>
              <a:srgbClr val="64696D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B31751C7-AD38-4939-BAB7-F56F318F3CC0}"/>
              </a:ext>
            </a:extLst>
          </p:cNvPr>
          <p:cNvCxnSpPr/>
          <p:nvPr/>
        </p:nvCxnSpPr>
        <p:spPr>
          <a:xfrm>
            <a:off x="9673393" y="4782158"/>
            <a:ext cx="0" cy="471638"/>
          </a:xfrm>
          <a:prstGeom prst="straightConnector1">
            <a:avLst/>
          </a:prstGeom>
          <a:ln w="38100">
            <a:solidFill>
              <a:srgbClr val="64696D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3A9D544-78BE-4D1E-96EC-F1A21BFD814B}"/>
              </a:ext>
            </a:extLst>
          </p:cNvPr>
          <p:cNvGrpSpPr/>
          <p:nvPr/>
        </p:nvGrpSpPr>
        <p:grpSpPr>
          <a:xfrm>
            <a:off x="481587" y="2709358"/>
            <a:ext cx="2523216" cy="2458974"/>
            <a:chOff x="-3238409" y="2639402"/>
            <a:chExt cx="3524251" cy="3434521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AADF22B7-3B27-428C-A1A6-80CE2FCB9C2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3238409" y="2639402"/>
              <a:ext cx="3524250" cy="1228725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2C7F94EC-3E77-4090-997E-E6DE59F646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13753"/>
            <a:stretch/>
          </p:blipFill>
          <p:spPr>
            <a:xfrm>
              <a:off x="-3238407" y="3883173"/>
              <a:ext cx="3524249" cy="219075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</p:grp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1DDB5E1F-50AF-4ED3-8FB3-7B36B08DBA5A}"/>
              </a:ext>
            </a:extLst>
          </p:cNvPr>
          <p:cNvGrpSpPr/>
          <p:nvPr/>
        </p:nvGrpSpPr>
        <p:grpSpPr>
          <a:xfrm>
            <a:off x="7185324" y="2357005"/>
            <a:ext cx="592074" cy="1694291"/>
            <a:chOff x="5954628" y="2497667"/>
            <a:chExt cx="592074" cy="1510237"/>
          </a:xfrm>
        </p:grpSpPr>
        <p:cxnSp>
          <p:nvCxnSpPr>
            <p:cNvPr id="78" name="직선 연결선 77">
              <a:extLst>
                <a:ext uri="{FF2B5EF4-FFF2-40B4-BE49-F238E27FC236}">
                  <a16:creationId xmlns:a16="http://schemas.microsoft.com/office/drawing/2014/main" id="{9CC94945-745C-4CCD-AB03-CDA908272C7D}"/>
                </a:ext>
              </a:extLst>
            </p:cNvPr>
            <p:cNvCxnSpPr>
              <a:cxnSpLocks/>
            </p:cNvCxnSpPr>
            <p:nvPr/>
          </p:nvCxnSpPr>
          <p:spPr>
            <a:xfrm>
              <a:off x="6242164" y="2497667"/>
              <a:ext cx="0" cy="1510237"/>
            </a:xfrm>
            <a:prstGeom prst="line">
              <a:avLst/>
            </a:prstGeom>
            <a:ln w="38100">
              <a:solidFill>
                <a:srgbClr val="6469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화살표 연결선 78">
              <a:extLst>
                <a:ext uri="{FF2B5EF4-FFF2-40B4-BE49-F238E27FC236}">
                  <a16:creationId xmlns:a16="http://schemas.microsoft.com/office/drawing/2014/main" id="{DEDB0ECE-EDC2-4E88-9340-4A357D4D87F0}"/>
                </a:ext>
              </a:extLst>
            </p:cNvPr>
            <p:cNvCxnSpPr/>
            <p:nvPr/>
          </p:nvCxnSpPr>
          <p:spPr>
            <a:xfrm flipH="1">
              <a:off x="5954628" y="3997831"/>
              <a:ext cx="287536" cy="0"/>
            </a:xfrm>
            <a:prstGeom prst="straightConnector1">
              <a:avLst/>
            </a:prstGeom>
            <a:ln w="38100">
              <a:solidFill>
                <a:srgbClr val="64696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직선 화살표 연결선 79">
              <a:extLst>
                <a:ext uri="{FF2B5EF4-FFF2-40B4-BE49-F238E27FC236}">
                  <a16:creationId xmlns:a16="http://schemas.microsoft.com/office/drawing/2014/main" id="{28CDF182-44FD-4A02-84AD-B7CF1F8BC95C}"/>
                </a:ext>
              </a:extLst>
            </p:cNvPr>
            <p:cNvCxnSpPr>
              <a:cxnSpLocks/>
            </p:cNvCxnSpPr>
            <p:nvPr/>
          </p:nvCxnSpPr>
          <p:spPr>
            <a:xfrm>
              <a:off x="6242164" y="2504583"/>
              <a:ext cx="304538" cy="0"/>
            </a:xfrm>
            <a:prstGeom prst="straightConnector1">
              <a:avLst/>
            </a:prstGeom>
            <a:ln w="38100">
              <a:solidFill>
                <a:srgbClr val="64696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509595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각 삼각형 7"/>
          <p:cNvSpPr/>
          <p:nvPr/>
        </p:nvSpPr>
        <p:spPr>
          <a:xfrm rot="5400000">
            <a:off x="61310" y="-61310"/>
            <a:ext cx="4572003" cy="4694623"/>
          </a:xfrm>
          <a:prstGeom prst="rtTriangle">
            <a:avLst/>
          </a:prstGeom>
          <a:solidFill>
            <a:srgbClr val="D2D2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4A6948B7-2046-4651-8594-AB4578429877}"/>
              </a:ext>
            </a:extLst>
          </p:cNvPr>
          <p:cNvSpPr/>
          <p:nvPr/>
        </p:nvSpPr>
        <p:spPr>
          <a:xfrm>
            <a:off x="292100" y="1003299"/>
            <a:ext cx="11633200" cy="5616575"/>
          </a:xfrm>
          <a:prstGeom prst="rect">
            <a:avLst/>
          </a:prstGeom>
          <a:solidFill>
            <a:schemeClr val="bg1"/>
          </a:solidFill>
          <a:ln>
            <a:solidFill>
              <a:srgbClr val="6469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977002" y="113821"/>
            <a:ext cx="6096000" cy="76944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latinLnBrk="0">
              <a:defRPr/>
            </a:pPr>
            <a:r>
              <a:rPr lang="en-US" altLang="ko-KR" sz="28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05 </a:t>
            </a:r>
            <a:r>
              <a:rPr lang="ko-KR" altLang="en-US" sz="28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기술상세</a:t>
            </a:r>
            <a:endParaRPr lang="en-US" altLang="ko-KR" sz="2800" b="1" i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 latinLnBrk="0">
              <a:defRPr/>
            </a:pPr>
            <a:r>
              <a:rPr lang="en-US" altLang="ko-KR" sz="160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02.1 </a:t>
            </a:r>
            <a:r>
              <a:rPr lang="ko-KR" altLang="en-US" sz="160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로그인</a:t>
            </a:r>
            <a:r>
              <a:rPr lang="en-US" altLang="ko-KR" sz="160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endParaRPr lang="ko-KR" altLang="en-US" sz="16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77" name="직사각형 76"/>
          <p:cNvSpPr/>
          <p:nvPr/>
        </p:nvSpPr>
        <p:spPr>
          <a:xfrm>
            <a:off x="6591360" y="1636015"/>
            <a:ext cx="184731" cy="454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endParaRPr lang="en-US" altLang="ko-KR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85" name="직사각형 84"/>
          <p:cNvSpPr/>
          <p:nvPr/>
        </p:nvSpPr>
        <p:spPr>
          <a:xfrm>
            <a:off x="9223855" y="1636015"/>
            <a:ext cx="184731" cy="454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endParaRPr lang="en-US" altLang="ko-KR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4A04A2DF-E7A3-4806-86EA-9B2307BF0D8B}"/>
              </a:ext>
            </a:extLst>
          </p:cNvPr>
          <p:cNvGrpSpPr/>
          <p:nvPr/>
        </p:nvGrpSpPr>
        <p:grpSpPr>
          <a:xfrm>
            <a:off x="3043760" y="3338693"/>
            <a:ext cx="4223282" cy="920910"/>
            <a:chOff x="953947" y="1464301"/>
            <a:chExt cx="3074492" cy="1352134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62C6A338-5A03-4547-B3C8-ADAEE89E1AE0}"/>
                </a:ext>
              </a:extLst>
            </p:cNvPr>
            <p:cNvSpPr/>
            <p:nvPr/>
          </p:nvSpPr>
          <p:spPr>
            <a:xfrm>
              <a:off x="953947" y="2110160"/>
              <a:ext cx="3074492" cy="7062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900" dirty="0" err="1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handleRequest</a:t>
              </a:r>
              <a:r>
                <a:rPr lang="en-US" altLang="ko-KR" sz="9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() </a:t>
              </a:r>
              <a:r>
                <a:rPr lang="ko-KR" altLang="en-US" sz="9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실행</a:t>
              </a:r>
              <a:r>
                <a:rPr lang="en-US" altLang="ko-KR" sz="9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 ( </a:t>
              </a:r>
              <a:r>
                <a:rPr lang="ko-KR" altLang="en-US" sz="9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선택 회원 종류에 따라 다른 페이지로 연결 </a:t>
              </a:r>
              <a:r>
                <a:rPr lang="en-US" altLang="ko-KR" sz="9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)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9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성공 시 </a:t>
              </a:r>
              <a:r>
                <a:rPr lang="en-US" altLang="ko-KR" sz="9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session</a:t>
              </a:r>
              <a:r>
                <a:rPr lang="ko-KR" altLang="en-US" sz="9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에</a:t>
              </a:r>
              <a:r>
                <a:rPr lang="en-US" altLang="ko-KR" sz="9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 </a:t>
              </a:r>
              <a:r>
                <a:rPr lang="ko-KR" altLang="en-US" sz="9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회원 정보 저장</a:t>
              </a:r>
            </a:p>
          </p:txBody>
        </p: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21464C63-E227-4333-90E3-84768E8F2DE3}"/>
                </a:ext>
              </a:extLst>
            </p:cNvPr>
            <p:cNvGrpSpPr/>
            <p:nvPr/>
          </p:nvGrpSpPr>
          <p:grpSpPr>
            <a:xfrm>
              <a:off x="1055848" y="1464301"/>
              <a:ext cx="2868185" cy="662569"/>
              <a:chOff x="1487731" y="1691469"/>
              <a:chExt cx="2868185" cy="662569"/>
            </a:xfrm>
          </p:grpSpPr>
          <p:grpSp>
            <p:nvGrpSpPr>
              <p:cNvPr id="13" name="그룹 12">
                <a:extLst>
                  <a:ext uri="{FF2B5EF4-FFF2-40B4-BE49-F238E27FC236}">
                    <a16:creationId xmlns:a16="http://schemas.microsoft.com/office/drawing/2014/main" id="{EF0C5340-0F18-4B3C-B297-83336F3392CC}"/>
                  </a:ext>
                </a:extLst>
              </p:cNvPr>
              <p:cNvGrpSpPr/>
              <p:nvPr/>
            </p:nvGrpSpPr>
            <p:grpSpPr>
              <a:xfrm>
                <a:off x="1487731" y="1691469"/>
                <a:ext cx="2868185" cy="662569"/>
                <a:chOff x="1562100" y="1377555"/>
                <a:chExt cx="2392546" cy="3706045"/>
              </a:xfrm>
            </p:grpSpPr>
            <p:cxnSp>
              <p:nvCxnSpPr>
                <p:cNvPr id="14" name="직선 연결선 13">
                  <a:extLst>
                    <a:ext uri="{FF2B5EF4-FFF2-40B4-BE49-F238E27FC236}">
                      <a16:creationId xmlns:a16="http://schemas.microsoft.com/office/drawing/2014/main" id="{D0533FEA-A693-43EC-8336-2456C96D2B06}"/>
                    </a:ext>
                  </a:extLst>
                </p:cNvPr>
                <p:cNvCxnSpPr/>
                <p:nvPr/>
              </p:nvCxnSpPr>
              <p:spPr>
                <a:xfrm>
                  <a:off x="1563006" y="1377555"/>
                  <a:ext cx="0" cy="3204000"/>
                </a:xfrm>
                <a:prstGeom prst="line">
                  <a:avLst/>
                </a:prstGeom>
                <a:ln w="12700">
                  <a:solidFill>
                    <a:srgbClr val="64696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직선 연결선 14">
                  <a:extLst>
                    <a:ext uri="{FF2B5EF4-FFF2-40B4-BE49-F238E27FC236}">
                      <a16:creationId xmlns:a16="http://schemas.microsoft.com/office/drawing/2014/main" id="{47576FCE-F106-43B5-A006-18B006D28BB2}"/>
                    </a:ext>
                  </a:extLst>
                </p:cNvPr>
                <p:cNvCxnSpPr/>
                <p:nvPr/>
              </p:nvCxnSpPr>
              <p:spPr>
                <a:xfrm>
                  <a:off x="3952420" y="1879600"/>
                  <a:ext cx="0" cy="3204000"/>
                </a:xfrm>
                <a:prstGeom prst="line">
                  <a:avLst/>
                </a:prstGeom>
                <a:ln w="12700">
                  <a:solidFill>
                    <a:srgbClr val="64696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직선 연결선 15">
                  <a:extLst>
                    <a:ext uri="{FF2B5EF4-FFF2-40B4-BE49-F238E27FC236}">
                      <a16:creationId xmlns:a16="http://schemas.microsoft.com/office/drawing/2014/main" id="{E536F235-05FC-4C0D-9D2B-6A3903E0FC0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62100" y="4571986"/>
                  <a:ext cx="2392546" cy="16"/>
                </a:xfrm>
                <a:prstGeom prst="line">
                  <a:avLst/>
                </a:prstGeom>
                <a:ln w="12700">
                  <a:solidFill>
                    <a:srgbClr val="64696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직선 연결선 17">
                  <a:extLst>
                    <a:ext uri="{FF2B5EF4-FFF2-40B4-BE49-F238E27FC236}">
                      <a16:creationId xmlns:a16="http://schemas.microsoft.com/office/drawing/2014/main" id="{601050D9-93BC-4C44-854A-1FB8C3B4D93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562100" y="1871980"/>
                  <a:ext cx="2387600" cy="0"/>
                </a:xfrm>
                <a:prstGeom prst="line">
                  <a:avLst/>
                </a:prstGeom>
                <a:ln w="12700">
                  <a:solidFill>
                    <a:srgbClr val="64696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B88DE466-ABDA-4D18-9DDE-9A6A0B7DE65B}"/>
                  </a:ext>
                </a:extLst>
              </p:cNvPr>
              <p:cNvSpPr/>
              <p:nvPr/>
            </p:nvSpPr>
            <p:spPr>
              <a:xfrm>
                <a:off x="1734036" y="1708526"/>
                <a:ext cx="2358214" cy="5489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1400" b="1" dirty="0">
                    <a:solidFill>
                      <a:srgbClr val="44546A">
                        <a:lumMod val="75000"/>
                      </a:srgbClr>
                    </a:solidFill>
                  </a:rPr>
                  <a:t>Controller/LoginController.java</a:t>
                </a:r>
                <a:endParaRPr lang="ko-KR" altLang="en-US" sz="900" dirty="0">
                  <a:solidFill>
                    <a:prstClr val="black">
                      <a:lumMod val="65000"/>
                      <a:lumOff val="35000"/>
                    </a:prstClr>
                  </a:solidFill>
                </a:endParaRPr>
              </a:p>
            </p:txBody>
          </p:sp>
        </p:grpSp>
      </p:grp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E284C9D1-8814-4F6A-A194-0692523BBED2}"/>
              </a:ext>
            </a:extLst>
          </p:cNvPr>
          <p:cNvGrpSpPr/>
          <p:nvPr/>
        </p:nvGrpSpPr>
        <p:grpSpPr>
          <a:xfrm>
            <a:off x="3024510" y="2136469"/>
            <a:ext cx="4223282" cy="713161"/>
            <a:chOff x="953947" y="1464301"/>
            <a:chExt cx="3074492" cy="1047104"/>
          </a:xfrm>
        </p:grpSpPr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AB77553F-6BE5-446E-9DCE-C9EDD0906E5A}"/>
                </a:ext>
              </a:extLst>
            </p:cNvPr>
            <p:cNvSpPr/>
            <p:nvPr/>
          </p:nvSpPr>
          <p:spPr>
            <a:xfrm>
              <a:off x="953947" y="2110160"/>
              <a:ext cx="3074492" cy="4012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9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회원 종류</a:t>
              </a:r>
              <a:r>
                <a:rPr lang="en-US" altLang="ko-KR" sz="9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, </a:t>
              </a:r>
              <a:r>
                <a:rPr lang="ko-KR" altLang="en-US" sz="9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아이디</a:t>
              </a:r>
              <a:r>
                <a:rPr lang="en-US" altLang="ko-KR" sz="9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, </a:t>
              </a:r>
              <a:r>
                <a:rPr lang="ko-KR" altLang="en-US" sz="9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패스워드 입력 후 </a:t>
              </a:r>
              <a:r>
                <a:rPr lang="en-US" altLang="ko-KR" sz="9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“LOGIN” </a:t>
              </a:r>
              <a:r>
                <a:rPr lang="ko-KR" altLang="en-US" sz="9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버튼 클릭</a:t>
              </a:r>
            </a:p>
          </p:txBody>
        </p:sp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35E01F76-7598-4DAF-B991-A226C06A1603}"/>
                </a:ext>
              </a:extLst>
            </p:cNvPr>
            <p:cNvGrpSpPr/>
            <p:nvPr/>
          </p:nvGrpSpPr>
          <p:grpSpPr>
            <a:xfrm>
              <a:off x="1055848" y="1464301"/>
              <a:ext cx="2868185" cy="662569"/>
              <a:chOff x="1487731" y="1691469"/>
              <a:chExt cx="2868185" cy="662569"/>
            </a:xfrm>
          </p:grpSpPr>
          <p:grpSp>
            <p:nvGrpSpPr>
              <p:cNvPr id="95" name="그룹 94">
                <a:extLst>
                  <a:ext uri="{FF2B5EF4-FFF2-40B4-BE49-F238E27FC236}">
                    <a16:creationId xmlns:a16="http://schemas.microsoft.com/office/drawing/2014/main" id="{7C33079F-9D31-49D5-A638-1ABC35AEB869}"/>
                  </a:ext>
                </a:extLst>
              </p:cNvPr>
              <p:cNvGrpSpPr/>
              <p:nvPr/>
            </p:nvGrpSpPr>
            <p:grpSpPr>
              <a:xfrm>
                <a:off x="1487731" y="1691469"/>
                <a:ext cx="2868185" cy="662569"/>
                <a:chOff x="1562100" y="1377555"/>
                <a:chExt cx="2392546" cy="3706045"/>
              </a:xfrm>
            </p:grpSpPr>
            <p:cxnSp>
              <p:nvCxnSpPr>
                <p:cNvPr id="97" name="직선 연결선 96">
                  <a:extLst>
                    <a:ext uri="{FF2B5EF4-FFF2-40B4-BE49-F238E27FC236}">
                      <a16:creationId xmlns:a16="http://schemas.microsoft.com/office/drawing/2014/main" id="{AF2F416B-F6C2-49AA-97CC-6D4F0BA420D3}"/>
                    </a:ext>
                  </a:extLst>
                </p:cNvPr>
                <p:cNvCxnSpPr/>
                <p:nvPr/>
              </p:nvCxnSpPr>
              <p:spPr>
                <a:xfrm>
                  <a:off x="1563006" y="1377555"/>
                  <a:ext cx="0" cy="3204000"/>
                </a:xfrm>
                <a:prstGeom prst="line">
                  <a:avLst/>
                </a:prstGeom>
                <a:ln w="12700">
                  <a:solidFill>
                    <a:srgbClr val="64696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" name="직선 연결선 97">
                  <a:extLst>
                    <a:ext uri="{FF2B5EF4-FFF2-40B4-BE49-F238E27FC236}">
                      <a16:creationId xmlns:a16="http://schemas.microsoft.com/office/drawing/2014/main" id="{4706404B-D1BA-42D2-9E8A-B452667FAA78}"/>
                    </a:ext>
                  </a:extLst>
                </p:cNvPr>
                <p:cNvCxnSpPr/>
                <p:nvPr/>
              </p:nvCxnSpPr>
              <p:spPr>
                <a:xfrm>
                  <a:off x="3952420" y="1879600"/>
                  <a:ext cx="0" cy="3204000"/>
                </a:xfrm>
                <a:prstGeom prst="line">
                  <a:avLst/>
                </a:prstGeom>
                <a:ln w="12700">
                  <a:solidFill>
                    <a:srgbClr val="64696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" name="직선 연결선 98">
                  <a:extLst>
                    <a:ext uri="{FF2B5EF4-FFF2-40B4-BE49-F238E27FC236}">
                      <a16:creationId xmlns:a16="http://schemas.microsoft.com/office/drawing/2014/main" id="{907EA348-9328-4544-ADF7-6ABE8F434B0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62100" y="4571986"/>
                  <a:ext cx="2392546" cy="16"/>
                </a:xfrm>
                <a:prstGeom prst="line">
                  <a:avLst/>
                </a:prstGeom>
                <a:ln w="12700">
                  <a:solidFill>
                    <a:srgbClr val="64696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0" name="직선 연결선 99">
                  <a:extLst>
                    <a:ext uri="{FF2B5EF4-FFF2-40B4-BE49-F238E27FC236}">
                      <a16:creationId xmlns:a16="http://schemas.microsoft.com/office/drawing/2014/main" id="{B64E27D1-50B1-434D-9310-A3ACA07B9C6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562100" y="1871980"/>
                  <a:ext cx="2387600" cy="0"/>
                </a:xfrm>
                <a:prstGeom prst="line">
                  <a:avLst/>
                </a:prstGeom>
                <a:ln w="12700">
                  <a:solidFill>
                    <a:srgbClr val="64696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6" name="직사각형 95">
                <a:extLst>
                  <a:ext uri="{FF2B5EF4-FFF2-40B4-BE49-F238E27FC236}">
                    <a16:creationId xmlns:a16="http://schemas.microsoft.com/office/drawing/2014/main" id="{46BE55FD-D711-4B71-9AF0-43D9E74582BB}"/>
                  </a:ext>
                </a:extLst>
              </p:cNvPr>
              <p:cNvSpPr/>
              <p:nvPr/>
            </p:nvSpPr>
            <p:spPr>
              <a:xfrm>
                <a:off x="1734036" y="1708526"/>
                <a:ext cx="2358214" cy="5489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1400" b="1" dirty="0">
                    <a:solidFill>
                      <a:srgbClr val="44546A">
                        <a:lumMod val="75000"/>
                      </a:srgbClr>
                    </a:solidFill>
                  </a:rPr>
                  <a:t>view/member/</a:t>
                </a:r>
                <a:r>
                  <a:rPr lang="en-US" altLang="ko-KR" sz="1400" b="1" dirty="0" err="1">
                    <a:solidFill>
                      <a:srgbClr val="44546A">
                        <a:lumMod val="75000"/>
                      </a:srgbClr>
                    </a:solidFill>
                  </a:rPr>
                  <a:t>home.jsp</a:t>
                </a:r>
                <a:endParaRPr lang="ko-KR" altLang="en-US" sz="900" dirty="0">
                  <a:solidFill>
                    <a:prstClr val="black">
                      <a:lumMod val="65000"/>
                      <a:lumOff val="35000"/>
                    </a:prstClr>
                  </a:solidFill>
                </a:endParaRPr>
              </a:p>
            </p:txBody>
          </p:sp>
        </p:grpSp>
      </p:grpSp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BCC59A8B-7C7C-40B7-9A7E-B9D3EBD93020}"/>
              </a:ext>
            </a:extLst>
          </p:cNvPr>
          <p:cNvGrpSpPr/>
          <p:nvPr/>
        </p:nvGrpSpPr>
        <p:grpSpPr>
          <a:xfrm>
            <a:off x="7650817" y="2136469"/>
            <a:ext cx="4223282" cy="713161"/>
            <a:chOff x="953947" y="1464301"/>
            <a:chExt cx="3074492" cy="1047104"/>
          </a:xfrm>
        </p:grpSpPr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FA3768E3-B2E2-48C2-8C35-C74140FD1021}"/>
                </a:ext>
              </a:extLst>
            </p:cNvPr>
            <p:cNvSpPr/>
            <p:nvPr/>
          </p:nvSpPr>
          <p:spPr>
            <a:xfrm>
              <a:off x="953947" y="2110160"/>
              <a:ext cx="3074492" cy="4012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900" dirty="0" err="1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getMember</a:t>
              </a:r>
              <a:r>
                <a:rPr lang="en-US" altLang="ko-KR" sz="9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() </a:t>
              </a:r>
              <a:r>
                <a:rPr lang="ko-KR" altLang="en-US" sz="9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실행</a:t>
              </a:r>
            </a:p>
          </p:txBody>
        </p:sp>
        <p:grpSp>
          <p:nvGrpSpPr>
            <p:cNvPr id="121" name="그룹 120">
              <a:extLst>
                <a:ext uri="{FF2B5EF4-FFF2-40B4-BE49-F238E27FC236}">
                  <a16:creationId xmlns:a16="http://schemas.microsoft.com/office/drawing/2014/main" id="{AFF95224-303E-43FA-81A2-11DC97C5EB2D}"/>
                </a:ext>
              </a:extLst>
            </p:cNvPr>
            <p:cNvGrpSpPr/>
            <p:nvPr/>
          </p:nvGrpSpPr>
          <p:grpSpPr>
            <a:xfrm>
              <a:off x="1055848" y="1464301"/>
              <a:ext cx="2868185" cy="662569"/>
              <a:chOff x="1487731" y="1691469"/>
              <a:chExt cx="2868185" cy="662569"/>
            </a:xfrm>
          </p:grpSpPr>
          <p:grpSp>
            <p:nvGrpSpPr>
              <p:cNvPr id="122" name="그룹 121">
                <a:extLst>
                  <a:ext uri="{FF2B5EF4-FFF2-40B4-BE49-F238E27FC236}">
                    <a16:creationId xmlns:a16="http://schemas.microsoft.com/office/drawing/2014/main" id="{BA083098-6D99-412C-8C48-5B1C7C6CEA33}"/>
                  </a:ext>
                </a:extLst>
              </p:cNvPr>
              <p:cNvGrpSpPr/>
              <p:nvPr/>
            </p:nvGrpSpPr>
            <p:grpSpPr>
              <a:xfrm>
                <a:off x="1487731" y="1691469"/>
                <a:ext cx="2868185" cy="662569"/>
                <a:chOff x="1562100" y="1377555"/>
                <a:chExt cx="2392546" cy="3706045"/>
              </a:xfrm>
            </p:grpSpPr>
            <p:cxnSp>
              <p:nvCxnSpPr>
                <p:cNvPr id="124" name="직선 연결선 123">
                  <a:extLst>
                    <a:ext uri="{FF2B5EF4-FFF2-40B4-BE49-F238E27FC236}">
                      <a16:creationId xmlns:a16="http://schemas.microsoft.com/office/drawing/2014/main" id="{F65AF061-103A-46AD-9121-62BA635514A9}"/>
                    </a:ext>
                  </a:extLst>
                </p:cNvPr>
                <p:cNvCxnSpPr/>
                <p:nvPr/>
              </p:nvCxnSpPr>
              <p:spPr>
                <a:xfrm>
                  <a:off x="1563006" y="1377555"/>
                  <a:ext cx="0" cy="3204000"/>
                </a:xfrm>
                <a:prstGeom prst="line">
                  <a:avLst/>
                </a:prstGeom>
                <a:ln w="12700">
                  <a:solidFill>
                    <a:srgbClr val="64696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5" name="직선 연결선 124">
                  <a:extLst>
                    <a:ext uri="{FF2B5EF4-FFF2-40B4-BE49-F238E27FC236}">
                      <a16:creationId xmlns:a16="http://schemas.microsoft.com/office/drawing/2014/main" id="{98934851-8AC4-493A-B124-9A2B79C25F5F}"/>
                    </a:ext>
                  </a:extLst>
                </p:cNvPr>
                <p:cNvCxnSpPr/>
                <p:nvPr/>
              </p:nvCxnSpPr>
              <p:spPr>
                <a:xfrm>
                  <a:off x="3952420" y="1879600"/>
                  <a:ext cx="0" cy="3204000"/>
                </a:xfrm>
                <a:prstGeom prst="line">
                  <a:avLst/>
                </a:prstGeom>
                <a:ln w="12700">
                  <a:solidFill>
                    <a:srgbClr val="64696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6" name="직선 연결선 125">
                  <a:extLst>
                    <a:ext uri="{FF2B5EF4-FFF2-40B4-BE49-F238E27FC236}">
                      <a16:creationId xmlns:a16="http://schemas.microsoft.com/office/drawing/2014/main" id="{D90A6E09-1343-440C-A180-EC097A64EE8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62100" y="4571986"/>
                  <a:ext cx="2392546" cy="16"/>
                </a:xfrm>
                <a:prstGeom prst="line">
                  <a:avLst/>
                </a:prstGeom>
                <a:ln w="12700">
                  <a:solidFill>
                    <a:srgbClr val="64696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직선 연결선 126">
                  <a:extLst>
                    <a:ext uri="{FF2B5EF4-FFF2-40B4-BE49-F238E27FC236}">
                      <a16:creationId xmlns:a16="http://schemas.microsoft.com/office/drawing/2014/main" id="{0165F1D5-051D-42F4-B5A4-1C367928B7F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562100" y="1871980"/>
                  <a:ext cx="2387600" cy="0"/>
                </a:xfrm>
                <a:prstGeom prst="line">
                  <a:avLst/>
                </a:prstGeom>
                <a:ln w="12700">
                  <a:solidFill>
                    <a:srgbClr val="64696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23" name="직사각형 122">
                <a:extLst>
                  <a:ext uri="{FF2B5EF4-FFF2-40B4-BE49-F238E27FC236}">
                    <a16:creationId xmlns:a16="http://schemas.microsoft.com/office/drawing/2014/main" id="{797A07CF-5145-434E-8163-6CBC6C18A74D}"/>
                  </a:ext>
                </a:extLst>
              </p:cNvPr>
              <p:cNvSpPr/>
              <p:nvPr/>
            </p:nvSpPr>
            <p:spPr>
              <a:xfrm>
                <a:off x="1734036" y="1708526"/>
                <a:ext cx="2358214" cy="5489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1400" b="1" dirty="0">
                    <a:solidFill>
                      <a:srgbClr val="44546A">
                        <a:lumMod val="75000"/>
                      </a:srgbClr>
                    </a:solidFill>
                  </a:rPr>
                  <a:t>Service/dsImpl.java</a:t>
                </a:r>
                <a:endParaRPr lang="ko-KR" altLang="en-US" sz="900" dirty="0">
                  <a:solidFill>
                    <a:prstClr val="black">
                      <a:lumMod val="65000"/>
                      <a:lumOff val="35000"/>
                    </a:prstClr>
                  </a:solidFill>
                </a:endParaRPr>
              </a:p>
            </p:txBody>
          </p:sp>
        </p:grpSp>
      </p:grpSp>
      <p:grpSp>
        <p:nvGrpSpPr>
          <p:cNvPr id="128" name="그룹 127">
            <a:extLst>
              <a:ext uri="{FF2B5EF4-FFF2-40B4-BE49-F238E27FC236}">
                <a16:creationId xmlns:a16="http://schemas.microsoft.com/office/drawing/2014/main" id="{526B015F-91FE-4FE1-A245-0AED5213C696}"/>
              </a:ext>
            </a:extLst>
          </p:cNvPr>
          <p:cNvGrpSpPr/>
          <p:nvPr/>
        </p:nvGrpSpPr>
        <p:grpSpPr>
          <a:xfrm>
            <a:off x="7662402" y="3321957"/>
            <a:ext cx="4223282" cy="713161"/>
            <a:chOff x="953947" y="1464301"/>
            <a:chExt cx="3074492" cy="1047105"/>
          </a:xfrm>
        </p:grpSpPr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7291B911-40D5-4652-8377-C17C4710161D}"/>
                </a:ext>
              </a:extLst>
            </p:cNvPr>
            <p:cNvSpPr/>
            <p:nvPr/>
          </p:nvSpPr>
          <p:spPr>
            <a:xfrm>
              <a:off x="953947" y="2110160"/>
              <a:ext cx="3074492" cy="40124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900" dirty="0" err="1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getMemberByIdAndPassword</a:t>
              </a:r>
              <a:r>
                <a:rPr lang="en-US" altLang="ko-KR" sz="9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() </a:t>
              </a:r>
              <a:r>
                <a:rPr lang="ko-KR" altLang="en-US" sz="9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실행</a:t>
              </a:r>
            </a:p>
          </p:txBody>
        </p:sp>
        <p:grpSp>
          <p:nvGrpSpPr>
            <p:cNvPr id="130" name="그룹 129">
              <a:extLst>
                <a:ext uri="{FF2B5EF4-FFF2-40B4-BE49-F238E27FC236}">
                  <a16:creationId xmlns:a16="http://schemas.microsoft.com/office/drawing/2014/main" id="{4E989E0B-F51C-40AE-85F7-B29EA9FA2FBD}"/>
                </a:ext>
              </a:extLst>
            </p:cNvPr>
            <p:cNvGrpSpPr/>
            <p:nvPr/>
          </p:nvGrpSpPr>
          <p:grpSpPr>
            <a:xfrm>
              <a:off x="1055848" y="1464301"/>
              <a:ext cx="2892191" cy="662569"/>
              <a:chOff x="1487731" y="1691469"/>
              <a:chExt cx="2892191" cy="662569"/>
            </a:xfrm>
          </p:grpSpPr>
          <p:grpSp>
            <p:nvGrpSpPr>
              <p:cNvPr id="131" name="그룹 130">
                <a:extLst>
                  <a:ext uri="{FF2B5EF4-FFF2-40B4-BE49-F238E27FC236}">
                    <a16:creationId xmlns:a16="http://schemas.microsoft.com/office/drawing/2014/main" id="{45A61BE1-4D0D-4445-B2FD-027C23483B33}"/>
                  </a:ext>
                </a:extLst>
              </p:cNvPr>
              <p:cNvGrpSpPr/>
              <p:nvPr/>
            </p:nvGrpSpPr>
            <p:grpSpPr>
              <a:xfrm>
                <a:off x="1487731" y="1691469"/>
                <a:ext cx="2868185" cy="662569"/>
                <a:chOff x="1562100" y="1377555"/>
                <a:chExt cx="2392546" cy="3706045"/>
              </a:xfrm>
            </p:grpSpPr>
            <p:cxnSp>
              <p:nvCxnSpPr>
                <p:cNvPr id="133" name="직선 연결선 132">
                  <a:extLst>
                    <a:ext uri="{FF2B5EF4-FFF2-40B4-BE49-F238E27FC236}">
                      <a16:creationId xmlns:a16="http://schemas.microsoft.com/office/drawing/2014/main" id="{3CCCECB6-9EEA-40DE-806F-9996B5AA43A4}"/>
                    </a:ext>
                  </a:extLst>
                </p:cNvPr>
                <p:cNvCxnSpPr/>
                <p:nvPr/>
              </p:nvCxnSpPr>
              <p:spPr>
                <a:xfrm>
                  <a:off x="1563006" y="1377555"/>
                  <a:ext cx="0" cy="3204000"/>
                </a:xfrm>
                <a:prstGeom prst="line">
                  <a:avLst/>
                </a:prstGeom>
                <a:ln w="12700">
                  <a:solidFill>
                    <a:srgbClr val="64696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4" name="직선 연결선 133">
                  <a:extLst>
                    <a:ext uri="{FF2B5EF4-FFF2-40B4-BE49-F238E27FC236}">
                      <a16:creationId xmlns:a16="http://schemas.microsoft.com/office/drawing/2014/main" id="{3CDEAE35-DB8D-4033-ACFF-F52A120B6872}"/>
                    </a:ext>
                  </a:extLst>
                </p:cNvPr>
                <p:cNvCxnSpPr/>
                <p:nvPr/>
              </p:nvCxnSpPr>
              <p:spPr>
                <a:xfrm>
                  <a:off x="3952420" y="1879600"/>
                  <a:ext cx="0" cy="3204000"/>
                </a:xfrm>
                <a:prstGeom prst="line">
                  <a:avLst/>
                </a:prstGeom>
                <a:ln w="12700">
                  <a:solidFill>
                    <a:srgbClr val="64696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5" name="직선 연결선 134">
                  <a:extLst>
                    <a:ext uri="{FF2B5EF4-FFF2-40B4-BE49-F238E27FC236}">
                      <a16:creationId xmlns:a16="http://schemas.microsoft.com/office/drawing/2014/main" id="{8CB4E51C-BBBA-449A-87A8-F72FDAE117D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62100" y="4571986"/>
                  <a:ext cx="2392546" cy="16"/>
                </a:xfrm>
                <a:prstGeom prst="line">
                  <a:avLst/>
                </a:prstGeom>
                <a:ln w="12700">
                  <a:solidFill>
                    <a:srgbClr val="64696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6" name="직선 연결선 135">
                  <a:extLst>
                    <a:ext uri="{FF2B5EF4-FFF2-40B4-BE49-F238E27FC236}">
                      <a16:creationId xmlns:a16="http://schemas.microsoft.com/office/drawing/2014/main" id="{6BE2E3DD-BAA4-42EB-824B-29273220553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562100" y="1871980"/>
                  <a:ext cx="2387600" cy="0"/>
                </a:xfrm>
                <a:prstGeom prst="line">
                  <a:avLst/>
                </a:prstGeom>
                <a:ln w="12700">
                  <a:solidFill>
                    <a:srgbClr val="64696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32" name="직사각형 131">
                <a:extLst>
                  <a:ext uri="{FF2B5EF4-FFF2-40B4-BE49-F238E27FC236}">
                    <a16:creationId xmlns:a16="http://schemas.microsoft.com/office/drawing/2014/main" id="{4579ED36-19B5-4BE5-99EC-D5784917832F}"/>
                  </a:ext>
                </a:extLst>
              </p:cNvPr>
              <p:cNvSpPr/>
              <p:nvPr/>
            </p:nvSpPr>
            <p:spPr>
              <a:xfrm>
                <a:off x="1534145" y="1708526"/>
                <a:ext cx="2845777" cy="5489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1400" b="1" dirty="0">
                    <a:solidFill>
                      <a:srgbClr val="44546A">
                        <a:lumMod val="75000"/>
                      </a:srgbClr>
                    </a:solidFill>
                  </a:rPr>
                  <a:t>Dao/</a:t>
                </a:r>
                <a:r>
                  <a:rPr lang="en-US" altLang="ko-KR" sz="1400" b="1" dirty="0" err="1">
                    <a:solidFill>
                      <a:srgbClr val="44546A">
                        <a:lumMod val="75000"/>
                      </a:srgbClr>
                    </a:solidFill>
                  </a:rPr>
                  <a:t>mybatis</a:t>
                </a:r>
                <a:r>
                  <a:rPr lang="en-US" altLang="ko-KR" sz="1400" b="1" dirty="0">
                    <a:solidFill>
                      <a:srgbClr val="44546A">
                        <a:lumMod val="75000"/>
                      </a:srgbClr>
                    </a:solidFill>
                  </a:rPr>
                  <a:t>/mapper/MemberMapper.java</a:t>
                </a:r>
                <a:endParaRPr lang="ko-KR" altLang="en-US" sz="900" dirty="0">
                  <a:solidFill>
                    <a:prstClr val="black">
                      <a:lumMod val="65000"/>
                      <a:lumOff val="35000"/>
                    </a:prstClr>
                  </a:solidFill>
                </a:endParaRPr>
              </a:p>
            </p:txBody>
          </p:sp>
        </p:grpSp>
      </p:grpSp>
      <p:grpSp>
        <p:nvGrpSpPr>
          <p:cNvPr id="146" name="그룹 145">
            <a:extLst>
              <a:ext uri="{FF2B5EF4-FFF2-40B4-BE49-F238E27FC236}">
                <a16:creationId xmlns:a16="http://schemas.microsoft.com/office/drawing/2014/main" id="{D604ECDF-9E5A-44F4-8AD4-C9F1B703F3F2}"/>
              </a:ext>
            </a:extLst>
          </p:cNvPr>
          <p:cNvGrpSpPr/>
          <p:nvPr/>
        </p:nvGrpSpPr>
        <p:grpSpPr>
          <a:xfrm>
            <a:off x="7656609" y="4502249"/>
            <a:ext cx="4223284" cy="713161"/>
            <a:chOff x="953947" y="1464301"/>
            <a:chExt cx="3074492" cy="1047104"/>
          </a:xfrm>
        </p:grpSpPr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2170FFFB-11C6-41BA-8341-9D36BA44B463}"/>
                </a:ext>
              </a:extLst>
            </p:cNvPr>
            <p:cNvSpPr/>
            <p:nvPr/>
          </p:nvSpPr>
          <p:spPr>
            <a:xfrm>
              <a:off x="953947" y="2110160"/>
              <a:ext cx="3074492" cy="4012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9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id = “</a:t>
              </a:r>
              <a:r>
                <a:rPr lang="en-US" altLang="ko-KR" sz="900" dirty="0" err="1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getMemberByIdAndPassword</a:t>
              </a:r>
              <a:r>
                <a:rPr lang="en-US" altLang="ko-KR" sz="9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” </a:t>
              </a:r>
              <a:r>
                <a:rPr lang="ko-KR" altLang="en-US" sz="9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실행</a:t>
              </a:r>
            </a:p>
          </p:txBody>
        </p:sp>
        <p:grpSp>
          <p:nvGrpSpPr>
            <p:cNvPr id="148" name="그룹 147">
              <a:extLst>
                <a:ext uri="{FF2B5EF4-FFF2-40B4-BE49-F238E27FC236}">
                  <a16:creationId xmlns:a16="http://schemas.microsoft.com/office/drawing/2014/main" id="{87608019-CAAF-489F-97F1-E3C3F8AEAE5D}"/>
                </a:ext>
              </a:extLst>
            </p:cNvPr>
            <p:cNvGrpSpPr/>
            <p:nvPr/>
          </p:nvGrpSpPr>
          <p:grpSpPr>
            <a:xfrm>
              <a:off x="1055848" y="1464301"/>
              <a:ext cx="2868185" cy="662569"/>
              <a:chOff x="1487731" y="1691469"/>
              <a:chExt cx="2868185" cy="662569"/>
            </a:xfrm>
          </p:grpSpPr>
          <p:grpSp>
            <p:nvGrpSpPr>
              <p:cNvPr id="149" name="그룹 148">
                <a:extLst>
                  <a:ext uri="{FF2B5EF4-FFF2-40B4-BE49-F238E27FC236}">
                    <a16:creationId xmlns:a16="http://schemas.microsoft.com/office/drawing/2014/main" id="{089A43FC-10CC-4FB5-A4B0-3C6A8ECE8888}"/>
                  </a:ext>
                </a:extLst>
              </p:cNvPr>
              <p:cNvGrpSpPr/>
              <p:nvPr/>
            </p:nvGrpSpPr>
            <p:grpSpPr>
              <a:xfrm>
                <a:off x="1487731" y="1691469"/>
                <a:ext cx="2868185" cy="662569"/>
                <a:chOff x="1562100" y="1377555"/>
                <a:chExt cx="2392546" cy="3706045"/>
              </a:xfrm>
            </p:grpSpPr>
            <p:cxnSp>
              <p:nvCxnSpPr>
                <p:cNvPr id="151" name="직선 연결선 150">
                  <a:extLst>
                    <a:ext uri="{FF2B5EF4-FFF2-40B4-BE49-F238E27FC236}">
                      <a16:creationId xmlns:a16="http://schemas.microsoft.com/office/drawing/2014/main" id="{EEF07067-E663-4470-922B-1928DA84A7C9}"/>
                    </a:ext>
                  </a:extLst>
                </p:cNvPr>
                <p:cNvCxnSpPr/>
                <p:nvPr/>
              </p:nvCxnSpPr>
              <p:spPr>
                <a:xfrm>
                  <a:off x="1563006" y="1377555"/>
                  <a:ext cx="0" cy="3204000"/>
                </a:xfrm>
                <a:prstGeom prst="line">
                  <a:avLst/>
                </a:prstGeom>
                <a:ln w="12700">
                  <a:solidFill>
                    <a:srgbClr val="64696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2" name="직선 연결선 151">
                  <a:extLst>
                    <a:ext uri="{FF2B5EF4-FFF2-40B4-BE49-F238E27FC236}">
                      <a16:creationId xmlns:a16="http://schemas.microsoft.com/office/drawing/2014/main" id="{F0317243-F60A-473C-B688-CAE68EEB9D90}"/>
                    </a:ext>
                  </a:extLst>
                </p:cNvPr>
                <p:cNvCxnSpPr/>
                <p:nvPr/>
              </p:nvCxnSpPr>
              <p:spPr>
                <a:xfrm>
                  <a:off x="3952420" y="1879600"/>
                  <a:ext cx="0" cy="3204000"/>
                </a:xfrm>
                <a:prstGeom prst="line">
                  <a:avLst/>
                </a:prstGeom>
                <a:ln w="12700">
                  <a:solidFill>
                    <a:srgbClr val="64696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3" name="직선 연결선 152">
                  <a:extLst>
                    <a:ext uri="{FF2B5EF4-FFF2-40B4-BE49-F238E27FC236}">
                      <a16:creationId xmlns:a16="http://schemas.microsoft.com/office/drawing/2014/main" id="{68CB2492-AE1D-4E5D-AB9B-394B3A2DA54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62100" y="4571986"/>
                  <a:ext cx="2392546" cy="16"/>
                </a:xfrm>
                <a:prstGeom prst="line">
                  <a:avLst/>
                </a:prstGeom>
                <a:ln w="12700">
                  <a:solidFill>
                    <a:srgbClr val="64696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4" name="직선 연결선 153">
                  <a:extLst>
                    <a:ext uri="{FF2B5EF4-FFF2-40B4-BE49-F238E27FC236}">
                      <a16:creationId xmlns:a16="http://schemas.microsoft.com/office/drawing/2014/main" id="{430AE39D-337D-463F-9428-C4C4BC8A3C9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562100" y="1871980"/>
                  <a:ext cx="2387600" cy="0"/>
                </a:xfrm>
                <a:prstGeom prst="line">
                  <a:avLst/>
                </a:prstGeom>
                <a:ln w="12700">
                  <a:solidFill>
                    <a:srgbClr val="64696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0" name="직사각형 149">
                <a:extLst>
                  <a:ext uri="{FF2B5EF4-FFF2-40B4-BE49-F238E27FC236}">
                    <a16:creationId xmlns:a16="http://schemas.microsoft.com/office/drawing/2014/main" id="{A6AA55BB-4DD3-4668-998A-78B4BB9F3915}"/>
                  </a:ext>
                </a:extLst>
              </p:cNvPr>
              <p:cNvSpPr/>
              <p:nvPr/>
            </p:nvSpPr>
            <p:spPr>
              <a:xfrm>
                <a:off x="1523824" y="1708526"/>
                <a:ext cx="2825280" cy="5489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1400" b="1" dirty="0">
                    <a:solidFill>
                      <a:srgbClr val="44546A">
                        <a:lumMod val="75000"/>
                      </a:srgbClr>
                    </a:solidFill>
                  </a:rPr>
                  <a:t>Resources/…/mapper/MemberMapper.xml</a:t>
                </a:r>
                <a:endParaRPr lang="ko-KR" altLang="en-US" sz="900" dirty="0">
                  <a:solidFill>
                    <a:prstClr val="black">
                      <a:lumMod val="65000"/>
                      <a:lumOff val="35000"/>
                    </a:prstClr>
                  </a:solidFill>
                </a:endParaRPr>
              </a:p>
            </p:txBody>
          </p:sp>
        </p:grpSp>
      </p:grpSp>
      <p:grpSp>
        <p:nvGrpSpPr>
          <p:cNvPr id="183" name="그룹 182">
            <a:extLst>
              <a:ext uri="{FF2B5EF4-FFF2-40B4-BE49-F238E27FC236}">
                <a16:creationId xmlns:a16="http://schemas.microsoft.com/office/drawing/2014/main" id="{EED24A06-45A4-48E4-AA84-4793D71DF2D6}"/>
              </a:ext>
            </a:extLst>
          </p:cNvPr>
          <p:cNvGrpSpPr/>
          <p:nvPr/>
        </p:nvGrpSpPr>
        <p:grpSpPr>
          <a:xfrm>
            <a:off x="7175685" y="2357005"/>
            <a:ext cx="592074" cy="1114887"/>
            <a:chOff x="5954628" y="2497667"/>
            <a:chExt cx="592074" cy="1510237"/>
          </a:xfrm>
        </p:grpSpPr>
        <p:cxnSp>
          <p:nvCxnSpPr>
            <p:cNvPr id="177" name="직선 연결선 176">
              <a:extLst>
                <a:ext uri="{FF2B5EF4-FFF2-40B4-BE49-F238E27FC236}">
                  <a16:creationId xmlns:a16="http://schemas.microsoft.com/office/drawing/2014/main" id="{CB515AA3-16CF-417A-B6C6-334C0D231A1A}"/>
                </a:ext>
              </a:extLst>
            </p:cNvPr>
            <p:cNvCxnSpPr>
              <a:cxnSpLocks/>
            </p:cNvCxnSpPr>
            <p:nvPr/>
          </p:nvCxnSpPr>
          <p:spPr>
            <a:xfrm>
              <a:off x="6242164" y="2497667"/>
              <a:ext cx="0" cy="1510237"/>
            </a:xfrm>
            <a:prstGeom prst="line">
              <a:avLst/>
            </a:prstGeom>
            <a:ln w="38100">
              <a:solidFill>
                <a:srgbClr val="6469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직선 화살표 연결선 177">
              <a:extLst>
                <a:ext uri="{FF2B5EF4-FFF2-40B4-BE49-F238E27FC236}">
                  <a16:creationId xmlns:a16="http://schemas.microsoft.com/office/drawing/2014/main" id="{97D2EAFC-E2A8-423E-8452-B4BA501B22BD}"/>
                </a:ext>
              </a:extLst>
            </p:cNvPr>
            <p:cNvCxnSpPr/>
            <p:nvPr/>
          </p:nvCxnSpPr>
          <p:spPr>
            <a:xfrm flipH="1">
              <a:off x="5954628" y="3997831"/>
              <a:ext cx="287536" cy="0"/>
            </a:xfrm>
            <a:prstGeom prst="straightConnector1">
              <a:avLst/>
            </a:prstGeom>
            <a:ln w="38100">
              <a:solidFill>
                <a:srgbClr val="64696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직선 화살표 연결선 178">
              <a:extLst>
                <a:ext uri="{FF2B5EF4-FFF2-40B4-BE49-F238E27FC236}">
                  <a16:creationId xmlns:a16="http://schemas.microsoft.com/office/drawing/2014/main" id="{CF769866-3085-47D5-BE2B-840798001C15}"/>
                </a:ext>
              </a:extLst>
            </p:cNvPr>
            <p:cNvCxnSpPr>
              <a:cxnSpLocks/>
            </p:cNvCxnSpPr>
            <p:nvPr/>
          </p:nvCxnSpPr>
          <p:spPr>
            <a:xfrm>
              <a:off x="6242164" y="2504583"/>
              <a:ext cx="304538" cy="0"/>
            </a:xfrm>
            <a:prstGeom prst="straightConnector1">
              <a:avLst/>
            </a:prstGeom>
            <a:ln w="38100">
              <a:solidFill>
                <a:srgbClr val="64696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700968FB-F64F-4228-9FAF-C5C2A7EE946D}"/>
              </a:ext>
            </a:extLst>
          </p:cNvPr>
          <p:cNvSpPr/>
          <p:nvPr/>
        </p:nvSpPr>
        <p:spPr>
          <a:xfrm>
            <a:off x="3044952" y="1197836"/>
            <a:ext cx="6875424" cy="8876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b="1" dirty="0">
                <a:solidFill>
                  <a:srgbClr val="44546A">
                    <a:lumMod val="75000"/>
                  </a:srgbClr>
                </a:solidFill>
              </a:rPr>
              <a:t>로그인</a:t>
            </a:r>
            <a:endParaRPr lang="en-US" altLang="ko-KR" sz="12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회원 종류</a:t>
            </a: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, </a:t>
            </a: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아이디</a:t>
            </a: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, </a:t>
            </a: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패스워드 입력 </a:t>
            </a:r>
            <a:endParaRPr lang="en-US" altLang="ko-KR" sz="12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로그인 성공 여부 판단</a:t>
            </a: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, </a:t>
            </a: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성공 시 세션에 회원 데이터 저장 및 회원 정보 상단에 반영</a:t>
            </a:r>
            <a:endParaRPr lang="en-US" altLang="ko-KR" sz="13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42290DF2-1435-4837-9BEC-94C5053A32CE}"/>
              </a:ext>
            </a:extLst>
          </p:cNvPr>
          <p:cNvCxnSpPr/>
          <p:nvPr/>
        </p:nvCxnSpPr>
        <p:spPr>
          <a:xfrm>
            <a:off x="9692642" y="2881490"/>
            <a:ext cx="0" cy="471638"/>
          </a:xfrm>
          <a:prstGeom prst="straightConnector1">
            <a:avLst/>
          </a:prstGeom>
          <a:ln w="38100">
            <a:solidFill>
              <a:srgbClr val="64696D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B31751C7-AD38-4939-BAB7-F56F318F3CC0}"/>
              </a:ext>
            </a:extLst>
          </p:cNvPr>
          <p:cNvCxnSpPr/>
          <p:nvPr/>
        </p:nvCxnSpPr>
        <p:spPr>
          <a:xfrm>
            <a:off x="9683016" y="4069892"/>
            <a:ext cx="0" cy="471638"/>
          </a:xfrm>
          <a:prstGeom prst="straightConnector1">
            <a:avLst/>
          </a:prstGeom>
          <a:ln w="38100">
            <a:solidFill>
              <a:srgbClr val="64696D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0446C268-BB00-4D5C-827C-F2AE47B826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850" y="1863161"/>
            <a:ext cx="2423410" cy="199840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3E05E792-31E7-4F01-B671-C7FC2452BA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768" t="6751" r="4885" b="6820"/>
          <a:stretch/>
        </p:blipFill>
        <p:spPr>
          <a:xfrm>
            <a:off x="475237" y="4078069"/>
            <a:ext cx="2208509" cy="2468514"/>
          </a:xfrm>
          <a:prstGeom prst="rect">
            <a:avLst/>
          </a:prstGeom>
        </p:spPr>
      </p:pic>
      <p:grpSp>
        <p:nvGrpSpPr>
          <p:cNvPr id="79" name="그룹 78">
            <a:extLst>
              <a:ext uri="{FF2B5EF4-FFF2-40B4-BE49-F238E27FC236}">
                <a16:creationId xmlns:a16="http://schemas.microsoft.com/office/drawing/2014/main" id="{7E0BFEBA-2A73-4A83-A820-1979CE6CFFAB}"/>
              </a:ext>
            </a:extLst>
          </p:cNvPr>
          <p:cNvGrpSpPr/>
          <p:nvPr/>
        </p:nvGrpSpPr>
        <p:grpSpPr>
          <a:xfrm>
            <a:off x="2573521" y="5223460"/>
            <a:ext cx="2637416" cy="713161"/>
            <a:chOff x="953947" y="1464301"/>
            <a:chExt cx="3074492" cy="1047103"/>
          </a:xfrm>
        </p:grpSpPr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BA80842-C7AB-469E-9FD7-F3E6D8D3BF16}"/>
                </a:ext>
              </a:extLst>
            </p:cNvPr>
            <p:cNvSpPr/>
            <p:nvPr/>
          </p:nvSpPr>
          <p:spPr>
            <a:xfrm>
              <a:off x="953947" y="2110159"/>
              <a:ext cx="3074492" cy="4012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9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로그인 실패 시</a:t>
              </a:r>
            </a:p>
          </p:txBody>
        </p:sp>
        <p:grpSp>
          <p:nvGrpSpPr>
            <p:cNvPr id="81" name="그룹 80">
              <a:extLst>
                <a:ext uri="{FF2B5EF4-FFF2-40B4-BE49-F238E27FC236}">
                  <a16:creationId xmlns:a16="http://schemas.microsoft.com/office/drawing/2014/main" id="{6EB2DF09-1EBA-41CA-97A2-90FDDBC22F13}"/>
                </a:ext>
              </a:extLst>
            </p:cNvPr>
            <p:cNvGrpSpPr/>
            <p:nvPr/>
          </p:nvGrpSpPr>
          <p:grpSpPr>
            <a:xfrm>
              <a:off x="1055848" y="1464301"/>
              <a:ext cx="2868185" cy="662569"/>
              <a:chOff x="1487731" y="1691469"/>
              <a:chExt cx="2868185" cy="662569"/>
            </a:xfrm>
          </p:grpSpPr>
          <p:grpSp>
            <p:nvGrpSpPr>
              <p:cNvPr id="82" name="그룹 81">
                <a:extLst>
                  <a:ext uri="{FF2B5EF4-FFF2-40B4-BE49-F238E27FC236}">
                    <a16:creationId xmlns:a16="http://schemas.microsoft.com/office/drawing/2014/main" id="{2E76C2B3-7FBF-4541-AA7A-C14CD2923E29}"/>
                  </a:ext>
                </a:extLst>
              </p:cNvPr>
              <p:cNvGrpSpPr/>
              <p:nvPr/>
            </p:nvGrpSpPr>
            <p:grpSpPr>
              <a:xfrm>
                <a:off x="1487731" y="1691469"/>
                <a:ext cx="2868185" cy="662569"/>
                <a:chOff x="1562100" y="1377555"/>
                <a:chExt cx="2392546" cy="3706045"/>
              </a:xfrm>
            </p:grpSpPr>
            <p:cxnSp>
              <p:nvCxnSpPr>
                <p:cNvPr id="84" name="직선 연결선 83">
                  <a:extLst>
                    <a:ext uri="{FF2B5EF4-FFF2-40B4-BE49-F238E27FC236}">
                      <a16:creationId xmlns:a16="http://schemas.microsoft.com/office/drawing/2014/main" id="{2542D571-8D4E-458A-A83C-774ACA615D96}"/>
                    </a:ext>
                  </a:extLst>
                </p:cNvPr>
                <p:cNvCxnSpPr/>
                <p:nvPr/>
              </p:nvCxnSpPr>
              <p:spPr>
                <a:xfrm>
                  <a:off x="1563006" y="1377555"/>
                  <a:ext cx="0" cy="3204000"/>
                </a:xfrm>
                <a:prstGeom prst="line">
                  <a:avLst/>
                </a:prstGeom>
                <a:ln w="12700">
                  <a:solidFill>
                    <a:srgbClr val="64696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6" name="직선 연결선 85">
                  <a:extLst>
                    <a:ext uri="{FF2B5EF4-FFF2-40B4-BE49-F238E27FC236}">
                      <a16:creationId xmlns:a16="http://schemas.microsoft.com/office/drawing/2014/main" id="{6104D9FE-29D5-4090-8EBD-B02B44F6C963}"/>
                    </a:ext>
                  </a:extLst>
                </p:cNvPr>
                <p:cNvCxnSpPr/>
                <p:nvPr/>
              </p:nvCxnSpPr>
              <p:spPr>
                <a:xfrm>
                  <a:off x="3952420" y="1879600"/>
                  <a:ext cx="0" cy="3204000"/>
                </a:xfrm>
                <a:prstGeom prst="line">
                  <a:avLst/>
                </a:prstGeom>
                <a:ln w="12700">
                  <a:solidFill>
                    <a:srgbClr val="64696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직선 연결선 86">
                  <a:extLst>
                    <a:ext uri="{FF2B5EF4-FFF2-40B4-BE49-F238E27FC236}">
                      <a16:creationId xmlns:a16="http://schemas.microsoft.com/office/drawing/2014/main" id="{F731D169-3229-4116-A829-337ABC116DE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62100" y="4571986"/>
                  <a:ext cx="2392546" cy="16"/>
                </a:xfrm>
                <a:prstGeom prst="line">
                  <a:avLst/>
                </a:prstGeom>
                <a:ln w="12700">
                  <a:solidFill>
                    <a:srgbClr val="64696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직선 연결선 87">
                  <a:extLst>
                    <a:ext uri="{FF2B5EF4-FFF2-40B4-BE49-F238E27FC236}">
                      <a16:creationId xmlns:a16="http://schemas.microsoft.com/office/drawing/2014/main" id="{0213A693-0337-42EF-9BD0-8865A5FE9E9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562100" y="1871980"/>
                  <a:ext cx="2387600" cy="0"/>
                </a:xfrm>
                <a:prstGeom prst="line">
                  <a:avLst/>
                </a:prstGeom>
                <a:ln w="12700">
                  <a:solidFill>
                    <a:srgbClr val="64696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3" name="직사각형 82">
                <a:extLst>
                  <a:ext uri="{FF2B5EF4-FFF2-40B4-BE49-F238E27FC236}">
                    <a16:creationId xmlns:a16="http://schemas.microsoft.com/office/drawing/2014/main" id="{3998A45F-1B1D-406F-85A5-267D03823E1F}"/>
                  </a:ext>
                </a:extLst>
              </p:cNvPr>
              <p:cNvSpPr/>
              <p:nvPr/>
            </p:nvSpPr>
            <p:spPr>
              <a:xfrm>
                <a:off x="1678023" y="1708526"/>
                <a:ext cx="2537651" cy="54895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1400" b="1" dirty="0">
                    <a:solidFill>
                      <a:srgbClr val="44546A">
                        <a:lumMod val="75000"/>
                      </a:srgbClr>
                    </a:solidFill>
                  </a:rPr>
                  <a:t>view/member/</a:t>
                </a:r>
                <a:r>
                  <a:rPr lang="en-US" altLang="ko-KR" sz="1400" b="1" dirty="0" err="1">
                    <a:solidFill>
                      <a:srgbClr val="44546A">
                        <a:lumMod val="75000"/>
                      </a:srgbClr>
                    </a:solidFill>
                  </a:rPr>
                  <a:t>login.jsp</a:t>
                </a:r>
                <a:endParaRPr lang="ko-KR" altLang="en-US" sz="900" dirty="0">
                  <a:solidFill>
                    <a:prstClr val="black">
                      <a:lumMod val="65000"/>
                      <a:lumOff val="35000"/>
                    </a:prstClr>
                  </a:solidFill>
                </a:endParaRPr>
              </a:p>
            </p:txBody>
          </p:sp>
        </p:grpSp>
      </p:grpSp>
      <p:cxnSp>
        <p:nvCxnSpPr>
          <p:cNvPr id="144" name="직선 화살표 연결선 143">
            <a:extLst>
              <a:ext uri="{FF2B5EF4-FFF2-40B4-BE49-F238E27FC236}">
                <a16:creationId xmlns:a16="http://schemas.microsoft.com/office/drawing/2014/main" id="{C6043D9B-B889-4338-99E8-8F2584BC9A2A}"/>
              </a:ext>
            </a:extLst>
          </p:cNvPr>
          <p:cNvCxnSpPr>
            <a:cxnSpLocks/>
          </p:cNvCxnSpPr>
          <p:nvPr/>
        </p:nvCxnSpPr>
        <p:spPr>
          <a:xfrm>
            <a:off x="5005141" y="2815169"/>
            <a:ext cx="0" cy="367769"/>
          </a:xfrm>
          <a:prstGeom prst="straightConnector1">
            <a:avLst/>
          </a:prstGeom>
          <a:ln w="38100">
            <a:solidFill>
              <a:srgbClr val="64696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직선 화살표 연결선 144">
            <a:extLst>
              <a:ext uri="{FF2B5EF4-FFF2-40B4-BE49-F238E27FC236}">
                <a16:creationId xmlns:a16="http://schemas.microsoft.com/office/drawing/2014/main" id="{67F5B5D9-7ECA-4D6E-84B7-EBEC2BFFA6E0}"/>
              </a:ext>
            </a:extLst>
          </p:cNvPr>
          <p:cNvCxnSpPr>
            <a:cxnSpLocks/>
          </p:cNvCxnSpPr>
          <p:nvPr/>
        </p:nvCxnSpPr>
        <p:spPr>
          <a:xfrm flipH="1">
            <a:off x="4609161" y="4398071"/>
            <a:ext cx="148729" cy="381563"/>
          </a:xfrm>
          <a:prstGeom prst="straightConnector1">
            <a:avLst/>
          </a:prstGeom>
          <a:ln w="38100">
            <a:solidFill>
              <a:srgbClr val="64696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141FA970-1D37-445F-9E97-9A6F15508F97}"/>
              </a:ext>
            </a:extLst>
          </p:cNvPr>
          <p:cNvCxnSpPr>
            <a:cxnSpLocks/>
          </p:cNvCxnSpPr>
          <p:nvPr/>
        </p:nvCxnSpPr>
        <p:spPr>
          <a:xfrm>
            <a:off x="5606999" y="4394617"/>
            <a:ext cx="206043" cy="391389"/>
          </a:xfrm>
          <a:prstGeom prst="straightConnector1">
            <a:avLst/>
          </a:prstGeom>
          <a:ln w="38100">
            <a:solidFill>
              <a:srgbClr val="64696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6F5BBA14-77AD-423F-B946-E1CE9A11CF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8872" y="5675188"/>
            <a:ext cx="1579178" cy="417296"/>
          </a:xfrm>
          <a:prstGeom prst="rect">
            <a:avLst/>
          </a:prstGeom>
        </p:spPr>
      </p:pic>
      <p:cxnSp>
        <p:nvCxnSpPr>
          <p:cNvPr id="156" name="직선 화살표 연결선 155">
            <a:extLst>
              <a:ext uri="{FF2B5EF4-FFF2-40B4-BE49-F238E27FC236}">
                <a16:creationId xmlns:a16="http://schemas.microsoft.com/office/drawing/2014/main" id="{23A3E2E4-13EE-4C37-A937-517733401466}"/>
              </a:ext>
            </a:extLst>
          </p:cNvPr>
          <p:cNvCxnSpPr>
            <a:cxnSpLocks/>
          </p:cNvCxnSpPr>
          <p:nvPr/>
        </p:nvCxnSpPr>
        <p:spPr>
          <a:xfrm>
            <a:off x="7759868" y="5697066"/>
            <a:ext cx="461487" cy="172215"/>
          </a:xfrm>
          <a:prstGeom prst="straightConnector1">
            <a:avLst/>
          </a:prstGeom>
          <a:ln w="38100">
            <a:solidFill>
              <a:srgbClr val="64696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7ED8CCFB-ED2C-4F4E-808E-18F75D78FF0A}"/>
              </a:ext>
            </a:extLst>
          </p:cNvPr>
          <p:cNvGrpSpPr/>
          <p:nvPr/>
        </p:nvGrpSpPr>
        <p:grpSpPr>
          <a:xfrm>
            <a:off x="5101514" y="4926824"/>
            <a:ext cx="2689016" cy="1469755"/>
            <a:chOff x="3451871" y="4508277"/>
            <a:chExt cx="2689016" cy="1469755"/>
          </a:xfrm>
        </p:grpSpPr>
        <p:grpSp>
          <p:nvGrpSpPr>
            <p:cNvPr id="168" name="그룹 167">
              <a:extLst>
                <a:ext uri="{FF2B5EF4-FFF2-40B4-BE49-F238E27FC236}">
                  <a16:creationId xmlns:a16="http://schemas.microsoft.com/office/drawing/2014/main" id="{44A0E77B-AAE2-4712-A8AB-C3DA2B37D0E9}"/>
                </a:ext>
              </a:extLst>
            </p:cNvPr>
            <p:cNvGrpSpPr/>
            <p:nvPr/>
          </p:nvGrpSpPr>
          <p:grpSpPr>
            <a:xfrm>
              <a:off x="3562755" y="5285586"/>
              <a:ext cx="2460438" cy="451263"/>
              <a:chOff x="1487731" y="1691469"/>
              <a:chExt cx="2868185" cy="662569"/>
            </a:xfrm>
          </p:grpSpPr>
          <p:grpSp>
            <p:nvGrpSpPr>
              <p:cNvPr id="169" name="그룹 168">
                <a:extLst>
                  <a:ext uri="{FF2B5EF4-FFF2-40B4-BE49-F238E27FC236}">
                    <a16:creationId xmlns:a16="http://schemas.microsoft.com/office/drawing/2014/main" id="{5D44F593-8227-40C6-AAFA-5B9A8B52205C}"/>
                  </a:ext>
                </a:extLst>
              </p:cNvPr>
              <p:cNvGrpSpPr/>
              <p:nvPr/>
            </p:nvGrpSpPr>
            <p:grpSpPr>
              <a:xfrm>
                <a:off x="1487731" y="1691469"/>
                <a:ext cx="2868185" cy="662569"/>
                <a:chOff x="1562100" y="1377555"/>
                <a:chExt cx="2392546" cy="3706045"/>
              </a:xfrm>
            </p:grpSpPr>
            <p:cxnSp>
              <p:nvCxnSpPr>
                <p:cNvPr id="171" name="직선 연결선 170">
                  <a:extLst>
                    <a:ext uri="{FF2B5EF4-FFF2-40B4-BE49-F238E27FC236}">
                      <a16:creationId xmlns:a16="http://schemas.microsoft.com/office/drawing/2014/main" id="{14F82C1A-F82E-4127-BCAF-2EC6491BC19A}"/>
                    </a:ext>
                  </a:extLst>
                </p:cNvPr>
                <p:cNvCxnSpPr/>
                <p:nvPr/>
              </p:nvCxnSpPr>
              <p:spPr>
                <a:xfrm>
                  <a:off x="1563006" y="1377555"/>
                  <a:ext cx="0" cy="3204000"/>
                </a:xfrm>
                <a:prstGeom prst="line">
                  <a:avLst/>
                </a:prstGeom>
                <a:ln w="12700">
                  <a:solidFill>
                    <a:srgbClr val="64696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2" name="직선 연결선 171">
                  <a:extLst>
                    <a:ext uri="{FF2B5EF4-FFF2-40B4-BE49-F238E27FC236}">
                      <a16:creationId xmlns:a16="http://schemas.microsoft.com/office/drawing/2014/main" id="{C6D3443B-3559-434A-BD7D-C8C9EABD26AF}"/>
                    </a:ext>
                  </a:extLst>
                </p:cNvPr>
                <p:cNvCxnSpPr/>
                <p:nvPr/>
              </p:nvCxnSpPr>
              <p:spPr>
                <a:xfrm>
                  <a:off x="3952420" y="1879600"/>
                  <a:ext cx="0" cy="3204000"/>
                </a:xfrm>
                <a:prstGeom prst="line">
                  <a:avLst/>
                </a:prstGeom>
                <a:ln w="12700">
                  <a:solidFill>
                    <a:srgbClr val="64696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3" name="직선 연결선 172">
                  <a:extLst>
                    <a:ext uri="{FF2B5EF4-FFF2-40B4-BE49-F238E27FC236}">
                      <a16:creationId xmlns:a16="http://schemas.microsoft.com/office/drawing/2014/main" id="{9E40C900-E3F4-4677-A7FC-56E28EF106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62100" y="4571986"/>
                  <a:ext cx="2392546" cy="16"/>
                </a:xfrm>
                <a:prstGeom prst="line">
                  <a:avLst/>
                </a:prstGeom>
                <a:ln w="12700">
                  <a:solidFill>
                    <a:srgbClr val="64696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4" name="직선 연결선 173">
                  <a:extLst>
                    <a:ext uri="{FF2B5EF4-FFF2-40B4-BE49-F238E27FC236}">
                      <a16:creationId xmlns:a16="http://schemas.microsoft.com/office/drawing/2014/main" id="{21A689C0-1C1B-4B99-9517-51968782726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562100" y="1871980"/>
                  <a:ext cx="2387600" cy="0"/>
                </a:xfrm>
                <a:prstGeom prst="line">
                  <a:avLst/>
                </a:prstGeom>
                <a:ln w="12700">
                  <a:solidFill>
                    <a:srgbClr val="64696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0" name="직사각형 169">
                <a:extLst>
                  <a:ext uri="{FF2B5EF4-FFF2-40B4-BE49-F238E27FC236}">
                    <a16:creationId xmlns:a16="http://schemas.microsoft.com/office/drawing/2014/main" id="{D5932978-C670-495E-8C11-68EE02549E3D}"/>
                  </a:ext>
                </a:extLst>
              </p:cNvPr>
              <p:cNvSpPr/>
              <p:nvPr/>
            </p:nvSpPr>
            <p:spPr>
              <a:xfrm>
                <a:off x="1666712" y="1708526"/>
                <a:ext cx="2560179" cy="54895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1400" b="1" dirty="0">
                    <a:solidFill>
                      <a:srgbClr val="44546A">
                        <a:lumMod val="75000"/>
                      </a:srgbClr>
                    </a:solidFill>
                  </a:rPr>
                  <a:t>view/doctor/</a:t>
                </a:r>
                <a:r>
                  <a:rPr lang="en-US" altLang="ko-KR" sz="1400" b="1" dirty="0" err="1">
                    <a:solidFill>
                      <a:srgbClr val="44546A">
                        <a:lumMod val="75000"/>
                      </a:srgbClr>
                    </a:solidFill>
                  </a:rPr>
                  <a:t>doc_home</a:t>
                </a:r>
                <a:endParaRPr lang="ko-KR" altLang="en-US" sz="900" dirty="0">
                  <a:solidFill>
                    <a:prstClr val="black">
                      <a:lumMod val="65000"/>
                      <a:lumOff val="35000"/>
                    </a:prstClr>
                  </a:solidFill>
                </a:endParaRPr>
              </a:p>
            </p:txBody>
          </p:sp>
        </p:grp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AA1E141A-88CB-43EA-9F0F-B8B951431235}"/>
                </a:ext>
              </a:extLst>
            </p:cNvPr>
            <p:cNvGrpSpPr/>
            <p:nvPr/>
          </p:nvGrpSpPr>
          <p:grpSpPr>
            <a:xfrm>
              <a:off x="3451871" y="4508277"/>
              <a:ext cx="2689016" cy="1469755"/>
              <a:chOff x="3451871" y="4508277"/>
              <a:chExt cx="2689016" cy="1469755"/>
            </a:xfrm>
          </p:grpSpPr>
          <p:grpSp>
            <p:nvGrpSpPr>
              <p:cNvPr id="101" name="그룹 100">
                <a:extLst>
                  <a:ext uri="{FF2B5EF4-FFF2-40B4-BE49-F238E27FC236}">
                    <a16:creationId xmlns:a16="http://schemas.microsoft.com/office/drawing/2014/main" id="{8C1C4C99-AB11-42A8-ADDA-E9ECFAE90D4F}"/>
                  </a:ext>
                </a:extLst>
              </p:cNvPr>
              <p:cNvGrpSpPr/>
              <p:nvPr/>
            </p:nvGrpSpPr>
            <p:grpSpPr>
              <a:xfrm>
                <a:off x="3479352" y="4508277"/>
                <a:ext cx="2637416" cy="1469755"/>
                <a:chOff x="951690" y="1464301"/>
                <a:chExt cx="3074492" cy="2157977"/>
              </a:xfrm>
            </p:grpSpPr>
            <p:sp>
              <p:nvSpPr>
                <p:cNvPr id="102" name="직사각형 101">
                  <a:extLst>
                    <a:ext uri="{FF2B5EF4-FFF2-40B4-BE49-F238E27FC236}">
                      <a16:creationId xmlns:a16="http://schemas.microsoft.com/office/drawing/2014/main" id="{7EFE4A87-899E-4DF8-9F84-605FAB1B4C21}"/>
                    </a:ext>
                  </a:extLst>
                </p:cNvPr>
                <p:cNvSpPr/>
                <p:nvPr/>
              </p:nvSpPr>
              <p:spPr>
                <a:xfrm>
                  <a:off x="951690" y="3221033"/>
                  <a:ext cx="3074492" cy="40124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>
                    <a:lnSpc>
                      <a:spcPct val="150000"/>
                    </a:lnSpc>
                  </a:pPr>
                  <a:r>
                    <a:rPr lang="ko-KR" altLang="en-US" sz="900" dirty="0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</a:rPr>
                    <a:t>로그인 성공 시</a:t>
                  </a:r>
                </a:p>
              </p:txBody>
            </p:sp>
            <p:grpSp>
              <p:nvGrpSpPr>
                <p:cNvPr id="103" name="그룹 102">
                  <a:extLst>
                    <a:ext uri="{FF2B5EF4-FFF2-40B4-BE49-F238E27FC236}">
                      <a16:creationId xmlns:a16="http://schemas.microsoft.com/office/drawing/2014/main" id="{085DD036-6E5B-4770-B7FD-880E5E273730}"/>
                    </a:ext>
                  </a:extLst>
                </p:cNvPr>
                <p:cNvGrpSpPr/>
                <p:nvPr/>
              </p:nvGrpSpPr>
              <p:grpSpPr>
                <a:xfrm>
                  <a:off x="1055848" y="1464301"/>
                  <a:ext cx="2868185" cy="662569"/>
                  <a:chOff x="1487731" y="1691469"/>
                  <a:chExt cx="2868185" cy="662569"/>
                </a:xfrm>
              </p:grpSpPr>
              <p:grpSp>
                <p:nvGrpSpPr>
                  <p:cNvPr id="104" name="그룹 103">
                    <a:extLst>
                      <a:ext uri="{FF2B5EF4-FFF2-40B4-BE49-F238E27FC236}">
                        <a16:creationId xmlns:a16="http://schemas.microsoft.com/office/drawing/2014/main" id="{9776CEB5-2824-4284-A678-3E92562C5DD0}"/>
                      </a:ext>
                    </a:extLst>
                  </p:cNvPr>
                  <p:cNvGrpSpPr/>
                  <p:nvPr/>
                </p:nvGrpSpPr>
                <p:grpSpPr>
                  <a:xfrm>
                    <a:off x="1487731" y="1691469"/>
                    <a:ext cx="2868185" cy="662569"/>
                    <a:chOff x="1562100" y="1377555"/>
                    <a:chExt cx="2392546" cy="3706045"/>
                  </a:xfrm>
                </p:grpSpPr>
                <p:cxnSp>
                  <p:nvCxnSpPr>
                    <p:cNvPr id="106" name="직선 연결선 105">
                      <a:extLst>
                        <a:ext uri="{FF2B5EF4-FFF2-40B4-BE49-F238E27FC236}">
                          <a16:creationId xmlns:a16="http://schemas.microsoft.com/office/drawing/2014/main" id="{4352A44E-5FCE-4ADD-87A9-8D1EC17FE69D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563006" y="1377555"/>
                      <a:ext cx="0" cy="3204000"/>
                    </a:xfrm>
                    <a:prstGeom prst="line">
                      <a:avLst/>
                    </a:prstGeom>
                    <a:ln w="12700">
                      <a:solidFill>
                        <a:srgbClr val="64696D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7" name="직선 연결선 106">
                      <a:extLst>
                        <a:ext uri="{FF2B5EF4-FFF2-40B4-BE49-F238E27FC236}">
                          <a16:creationId xmlns:a16="http://schemas.microsoft.com/office/drawing/2014/main" id="{43077AD4-BB78-4BBE-85B1-341FE1B97895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3952420" y="1879600"/>
                      <a:ext cx="0" cy="3204000"/>
                    </a:xfrm>
                    <a:prstGeom prst="line">
                      <a:avLst/>
                    </a:prstGeom>
                    <a:ln w="12700">
                      <a:solidFill>
                        <a:srgbClr val="64696D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8" name="직선 연결선 107">
                      <a:extLst>
                        <a:ext uri="{FF2B5EF4-FFF2-40B4-BE49-F238E27FC236}">
                          <a16:creationId xmlns:a16="http://schemas.microsoft.com/office/drawing/2014/main" id="{3A0EED0D-4E73-437A-9BD4-718B044D098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1562100" y="4571986"/>
                      <a:ext cx="2392546" cy="16"/>
                    </a:xfrm>
                    <a:prstGeom prst="line">
                      <a:avLst/>
                    </a:prstGeom>
                    <a:ln w="12700">
                      <a:solidFill>
                        <a:srgbClr val="64696D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9" name="직선 연결선 108">
                      <a:extLst>
                        <a:ext uri="{FF2B5EF4-FFF2-40B4-BE49-F238E27FC236}">
                          <a16:creationId xmlns:a16="http://schemas.microsoft.com/office/drawing/2014/main" id="{CADCF0D7-22B8-4F6D-BCFE-3B0A42D8353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562100" y="1871980"/>
                      <a:ext cx="2387600" cy="0"/>
                    </a:xfrm>
                    <a:prstGeom prst="line">
                      <a:avLst/>
                    </a:prstGeom>
                    <a:ln w="12700">
                      <a:solidFill>
                        <a:srgbClr val="64696D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105" name="직사각형 104">
                    <a:extLst>
                      <a:ext uri="{FF2B5EF4-FFF2-40B4-BE49-F238E27FC236}">
                        <a16:creationId xmlns:a16="http://schemas.microsoft.com/office/drawing/2014/main" id="{836580DF-E433-45B9-A43A-D4E493779588}"/>
                      </a:ext>
                    </a:extLst>
                  </p:cNvPr>
                  <p:cNvSpPr/>
                  <p:nvPr/>
                </p:nvSpPr>
                <p:spPr>
                  <a:xfrm>
                    <a:off x="1666712" y="1708526"/>
                    <a:ext cx="2560179" cy="548958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ctr">
                      <a:lnSpc>
                        <a:spcPct val="150000"/>
                      </a:lnSpc>
                    </a:pPr>
                    <a:r>
                      <a:rPr lang="en-US" altLang="ko-KR" sz="1400" b="1" dirty="0">
                        <a:solidFill>
                          <a:srgbClr val="44546A">
                            <a:lumMod val="75000"/>
                          </a:srgbClr>
                        </a:solidFill>
                      </a:rPr>
                      <a:t>view/member/home</a:t>
                    </a:r>
                    <a:endParaRPr lang="ko-KR" altLang="en-US" sz="900" dirty="0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</a:endParaRPr>
                  </a:p>
                </p:txBody>
              </p:sp>
            </p:grpSp>
          </p:grpSp>
          <p:grpSp>
            <p:nvGrpSpPr>
              <p:cNvPr id="195" name="그룹 194">
                <a:extLst>
                  <a:ext uri="{FF2B5EF4-FFF2-40B4-BE49-F238E27FC236}">
                    <a16:creationId xmlns:a16="http://schemas.microsoft.com/office/drawing/2014/main" id="{BF2EA086-5D06-49FD-AE0E-7D414ABD7743}"/>
                  </a:ext>
                </a:extLst>
              </p:cNvPr>
              <p:cNvGrpSpPr/>
              <p:nvPr/>
            </p:nvGrpSpPr>
            <p:grpSpPr>
              <a:xfrm>
                <a:off x="3451871" y="4899596"/>
                <a:ext cx="2689016" cy="451263"/>
                <a:chOff x="1352541" y="1691469"/>
                <a:chExt cx="3134645" cy="662569"/>
              </a:xfrm>
            </p:grpSpPr>
            <p:grpSp>
              <p:nvGrpSpPr>
                <p:cNvPr id="196" name="그룹 195">
                  <a:extLst>
                    <a:ext uri="{FF2B5EF4-FFF2-40B4-BE49-F238E27FC236}">
                      <a16:creationId xmlns:a16="http://schemas.microsoft.com/office/drawing/2014/main" id="{49110336-FE25-4002-93C6-59A4133A4D1F}"/>
                    </a:ext>
                  </a:extLst>
                </p:cNvPr>
                <p:cNvGrpSpPr/>
                <p:nvPr/>
              </p:nvGrpSpPr>
              <p:grpSpPr>
                <a:xfrm>
                  <a:off x="1487731" y="1691469"/>
                  <a:ext cx="2868185" cy="662569"/>
                  <a:chOff x="1562100" y="1377555"/>
                  <a:chExt cx="2392546" cy="3706045"/>
                </a:xfrm>
              </p:grpSpPr>
              <p:cxnSp>
                <p:nvCxnSpPr>
                  <p:cNvPr id="198" name="직선 연결선 197">
                    <a:extLst>
                      <a:ext uri="{FF2B5EF4-FFF2-40B4-BE49-F238E27FC236}">
                        <a16:creationId xmlns:a16="http://schemas.microsoft.com/office/drawing/2014/main" id="{6DEF0232-D543-470E-85B7-F9F29AD1C993}"/>
                      </a:ext>
                    </a:extLst>
                  </p:cNvPr>
                  <p:cNvCxnSpPr/>
                  <p:nvPr/>
                </p:nvCxnSpPr>
                <p:spPr>
                  <a:xfrm>
                    <a:off x="1563006" y="1377555"/>
                    <a:ext cx="0" cy="3204000"/>
                  </a:xfrm>
                  <a:prstGeom prst="line">
                    <a:avLst/>
                  </a:prstGeom>
                  <a:ln w="12700">
                    <a:solidFill>
                      <a:srgbClr val="64696D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9" name="직선 연결선 198">
                    <a:extLst>
                      <a:ext uri="{FF2B5EF4-FFF2-40B4-BE49-F238E27FC236}">
                        <a16:creationId xmlns:a16="http://schemas.microsoft.com/office/drawing/2014/main" id="{FD8E9D8C-6648-47AE-922A-290173E54DB5}"/>
                      </a:ext>
                    </a:extLst>
                  </p:cNvPr>
                  <p:cNvCxnSpPr/>
                  <p:nvPr/>
                </p:nvCxnSpPr>
                <p:spPr>
                  <a:xfrm>
                    <a:off x="3952420" y="1879600"/>
                    <a:ext cx="0" cy="3204000"/>
                  </a:xfrm>
                  <a:prstGeom prst="line">
                    <a:avLst/>
                  </a:prstGeom>
                  <a:ln w="12700">
                    <a:solidFill>
                      <a:srgbClr val="64696D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0" name="직선 연결선 199">
                    <a:extLst>
                      <a:ext uri="{FF2B5EF4-FFF2-40B4-BE49-F238E27FC236}">
                        <a16:creationId xmlns:a16="http://schemas.microsoft.com/office/drawing/2014/main" id="{CCD185DB-98D8-458A-9DD6-8FC332344BA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562100" y="4571986"/>
                    <a:ext cx="2392546" cy="16"/>
                  </a:xfrm>
                  <a:prstGeom prst="line">
                    <a:avLst/>
                  </a:prstGeom>
                  <a:ln w="12700">
                    <a:solidFill>
                      <a:srgbClr val="64696D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1" name="직선 연결선 200">
                    <a:extLst>
                      <a:ext uri="{FF2B5EF4-FFF2-40B4-BE49-F238E27FC236}">
                        <a16:creationId xmlns:a16="http://schemas.microsoft.com/office/drawing/2014/main" id="{66EF40F5-046A-4ADA-9EEF-A364113BE99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562100" y="1871980"/>
                    <a:ext cx="2387600" cy="0"/>
                  </a:xfrm>
                  <a:prstGeom prst="line">
                    <a:avLst/>
                  </a:prstGeom>
                  <a:ln w="12700">
                    <a:solidFill>
                      <a:srgbClr val="64696D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97" name="직사각형 196">
                  <a:extLst>
                    <a:ext uri="{FF2B5EF4-FFF2-40B4-BE49-F238E27FC236}">
                      <a16:creationId xmlns:a16="http://schemas.microsoft.com/office/drawing/2014/main" id="{0A5132AB-0586-4A09-89AE-EBBB3418936D}"/>
                    </a:ext>
                  </a:extLst>
                </p:cNvPr>
                <p:cNvSpPr/>
                <p:nvPr/>
              </p:nvSpPr>
              <p:spPr>
                <a:xfrm>
                  <a:off x="1352541" y="1708526"/>
                  <a:ext cx="3134645" cy="548958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>
                    <a:lnSpc>
                      <a:spcPct val="150000"/>
                    </a:lnSpc>
                  </a:pPr>
                  <a:r>
                    <a:rPr lang="en-US" altLang="ko-KR" sz="1400" b="1" dirty="0">
                      <a:solidFill>
                        <a:srgbClr val="44546A">
                          <a:lumMod val="75000"/>
                        </a:srgbClr>
                      </a:solidFill>
                    </a:rPr>
                    <a:t>view/hospital/</a:t>
                  </a:r>
                  <a:r>
                    <a:rPr lang="en-US" altLang="ko-KR" sz="1400" b="1" dirty="0" err="1">
                      <a:solidFill>
                        <a:srgbClr val="44546A">
                          <a:lumMod val="75000"/>
                        </a:srgbClr>
                      </a:solidFill>
                    </a:rPr>
                    <a:t>manager_main</a:t>
                  </a:r>
                  <a:endParaRPr lang="ko-KR" altLang="en-US" sz="900" dirty="0">
                    <a:solidFill>
                      <a:prstClr val="black">
                        <a:lumMod val="65000"/>
                        <a:lumOff val="35000"/>
                      </a:prstClr>
                    </a:solidFill>
                  </a:endParaRPr>
                </a:p>
              </p:txBody>
            </p:sp>
          </p:grpSp>
        </p:grpSp>
      </p:grp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684BBFDD-A872-45A9-B1A0-2933F5F0AF36}"/>
              </a:ext>
            </a:extLst>
          </p:cNvPr>
          <p:cNvSpPr/>
          <p:nvPr/>
        </p:nvSpPr>
        <p:spPr>
          <a:xfrm>
            <a:off x="8145643" y="6092484"/>
            <a:ext cx="3644668" cy="2732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우측 상단에 회원의 아이디</a:t>
            </a:r>
            <a:r>
              <a:rPr lang="en-US" altLang="ko-KR" sz="900" dirty="0">
                <a:solidFill>
                  <a:prstClr val="black">
                    <a:lumMod val="65000"/>
                    <a:lumOff val="35000"/>
                  </a:prstClr>
                </a:solidFill>
              </a:rPr>
              <a:t>, </a:t>
            </a:r>
            <a:r>
              <a:rPr lang="ko-KR" altLang="en-US" sz="900" dirty="0">
                <a:solidFill>
                  <a:prstClr val="black">
                    <a:lumMod val="65000"/>
                    <a:lumOff val="35000"/>
                  </a:prstClr>
                </a:solidFill>
              </a:rPr>
              <a:t>마이페이지</a:t>
            </a:r>
            <a:r>
              <a:rPr lang="en-US" altLang="ko-KR" sz="900" dirty="0">
                <a:solidFill>
                  <a:prstClr val="black">
                    <a:lumMod val="65000"/>
                    <a:lumOff val="35000"/>
                  </a:prstClr>
                </a:solidFill>
              </a:rPr>
              <a:t>, </a:t>
            </a:r>
            <a:r>
              <a:rPr lang="ko-KR" altLang="en-US" sz="900" dirty="0">
                <a:solidFill>
                  <a:prstClr val="black">
                    <a:lumMod val="65000"/>
                    <a:lumOff val="35000"/>
                  </a:prstClr>
                </a:solidFill>
              </a:rPr>
              <a:t>로그아웃 버튼이 나타남</a:t>
            </a: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239E8919-B714-43E8-AAC9-7A5231380E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30839" y="5614384"/>
            <a:ext cx="1673764" cy="522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4720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각 삼각형 7"/>
          <p:cNvSpPr/>
          <p:nvPr/>
        </p:nvSpPr>
        <p:spPr>
          <a:xfrm rot="5400000">
            <a:off x="61310" y="-61310"/>
            <a:ext cx="4572003" cy="4694623"/>
          </a:xfrm>
          <a:prstGeom prst="rtTriangle">
            <a:avLst/>
          </a:prstGeom>
          <a:solidFill>
            <a:srgbClr val="D2D2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4A6948B7-2046-4651-8594-AB4578429877}"/>
              </a:ext>
            </a:extLst>
          </p:cNvPr>
          <p:cNvSpPr/>
          <p:nvPr/>
        </p:nvSpPr>
        <p:spPr>
          <a:xfrm>
            <a:off x="308280" y="1008038"/>
            <a:ext cx="11633200" cy="5616575"/>
          </a:xfrm>
          <a:prstGeom prst="rect">
            <a:avLst/>
          </a:prstGeom>
          <a:solidFill>
            <a:schemeClr val="bg1"/>
          </a:solidFill>
          <a:ln>
            <a:solidFill>
              <a:srgbClr val="6469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977002" y="113821"/>
            <a:ext cx="6096000" cy="76944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latinLnBrk="0">
              <a:defRPr/>
            </a:pPr>
            <a:r>
              <a:rPr lang="en-US" altLang="ko-KR" sz="28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05 </a:t>
            </a:r>
            <a:r>
              <a:rPr lang="ko-KR" altLang="en-US" sz="28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기술상세</a:t>
            </a:r>
            <a:endParaRPr lang="en-US" altLang="ko-KR" sz="2800" b="1" i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 latinLnBrk="0">
              <a:defRPr/>
            </a:pPr>
            <a:r>
              <a:rPr lang="en-US" altLang="ko-KR" sz="160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02.2 </a:t>
            </a:r>
            <a:r>
              <a:rPr lang="ko-KR" altLang="en-US" sz="160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로그아웃</a:t>
            </a:r>
            <a:r>
              <a:rPr lang="en-US" altLang="ko-KR" sz="160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endParaRPr lang="ko-KR" altLang="en-US" sz="16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77" name="직사각형 76"/>
          <p:cNvSpPr/>
          <p:nvPr/>
        </p:nvSpPr>
        <p:spPr>
          <a:xfrm>
            <a:off x="6591360" y="1636015"/>
            <a:ext cx="184731" cy="454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endParaRPr lang="en-US" altLang="ko-KR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85" name="직사각형 84"/>
          <p:cNvSpPr/>
          <p:nvPr/>
        </p:nvSpPr>
        <p:spPr>
          <a:xfrm>
            <a:off x="9223855" y="1636015"/>
            <a:ext cx="184731" cy="454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endParaRPr lang="en-US" altLang="ko-KR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E284C9D1-8814-4F6A-A194-0692523BBED2}"/>
              </a:ext>
            </a:extLst>
          </p:cNvPr>
          <p:cNvGrpSpPr/>
          <p:nvPr/>
        </p:nvGrpSpPr>
        <p:grpSpPr>
          <a:xfrm>
            <a:off x="3024510" y="3025468"/>
            <a:ext cx="4223282" cy="713161"/>
            <a:chOff x="953947" y="1464301"/>
            <a:chExt cx="3074492" cy="1047104"/>
          </a:xfrm>
        </p:grpSpPr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AB77553F-6BE5-446E-9DCE-C9EDD0906E5A}"/>
                </a:ext>
              </a:extLst>
            </p:cNvPr>
            <p:cNvSpPr/>
            <p:nvPr/>
          </p:nvSpPr>
          <p:spPr>
            <a:xfrm>
              <a:off x="953947" y="2110160"/>
              <a:ext cx="3074492" cy="4012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9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“LOGOUT” , “SIGN OUT” </a:t>
              </a:r>
              <a:r>
                <a:rPr lang="ko-KR" altLang="en-US" sz="9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버튼 클릭</a:t>
              </a:r>
            </a:p>
          </p:txBody>
        </p:sp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35E01F76-7598-4DAF-B991-A226C06A1603}"/>
                </a:ext>
              </a:extLst>
            </p:cNvPr>
            <p:cNvGrpSpPr/>
            <p:nvPr/>
          </p:nvGrpSpPr>
          <p:grpSpPr>
            <a:xfrm>
              <a:off x="1055848" y="1464301"/>
              <a:ext cx="2868185" cy="662569"/>
              <a:chOff x="1487731" y="1691469"/>
              <a:chExt cx="2868185" cy="662569"/>
            </a:xfrm>
          </p:grpSpPr>
          <p:grpSp>
            <p:nvGrpSpPr>
              <p:cNvPr id="95" name="그룹 94">
                <a:extLst>
                  <a:ext uri="{FF2B5EF4-FFF2-40B4-BE49-F238E27FC236}">
                    <a16:creationId xmlns:a16="http://schemas.microsoft.com/office/drawing/2014/main" id="{7C33079F-9D31-49D5-A638-1ABC35AEB869}"/>
                  </a:ext>
                </a:extLst>
              </p:cNvPr>
              <p:cNvGrpSpPr/>
              <p:nvPr/>
            </p:nvGrpSpPr>
            <p:grpSpPr>
              <a:xfrm>
                <a:off x="1487731" y="1691469"/>
                <a:ext cx="2868185" cy="662569"/>
                <a:chOff x="1562100" y="1377555"/>
                <a:chExt cx="2392546" cy="3706045"/>
              </a:xfrm>
            </p:grpSpPr>
            <p:cxnSp>
              <p:nvCxnSpPr>
                <p:cNvPr id="97" name="직선 연결선 96">
                  <a:extLst>
                    <a:ext uri="{FF2B5EF4-FFF2-40B4-BE49-F238E27FC236}">
                      <a16:creationId xmlns:a16="http://schemas.microsoft.com/office/drawing/2014/main" id="{AF2F416B-F6C2-49AA-97CC-6D4F0BA420D3}"/>
                    </a:ext>
                  </a:extLst>
                </p:cNvPr>
                <p:cNvCxnSpPr/>
                <p:nvPr/>
              </p:nvCxnSpPr>
              <p:spPr>
                <a:xfrm>
                  <a:off x="1563006" y="1377555"/>
                  <a:ext cx="0" cy="3204000"/>
                </a:xfrm>
                <a:prstGeom prst="line">
                  <a:avLst/>
                </a:prstGeom>
                <a:ln w="12700">
                  <a:solidFill>
                    <a:srgbClr val="64696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" name="직선 연결선 97">
                  <a:extLst>
                    <a:ext uri="{FF2B5EF4-FFF2-40B4-BE49-F238E27FC236}">
                      <a16:creationId xmlns:a16="http://schemas.microsoft.com/office/drawing/2014/main" id="{4706404B-D1BA-42D2-9E8A-B452667FAA78}"/>
                    </a:ext>
                  </a:extLst>
                </p:cNvPr>
                <p:cNvCxnSpPr/>
                <p:nvPr/>
              </p:nvCxnSpPr>
              <p:spPr>
                <a:xfrm>
                  <a:off x="3952420" y="1879600"/>
                  <a:ext cx="0" cy="3204000"/>
                </a:xfrm>
                <a:prstGeom prst="line">
                  <a:avLst/>
                </a:prstGeom>
                <a:ln w="12700">
                  <a:solidFill>
                    <a:srgbClr val="64696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" name="직선 연결선 98">
                  <a:extLst>
                    <a:ext uri="{FF2B5EF4-FFF2-40B4-BE49-F238E27FC236}">
                      <a16:creationId xmlns:a16="http://schemas.microsoft.com/office/drawing/2014/main" id="{907EA348-9328-4544-ADF7-6ABE8F434B0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62100" y="4571986"/>
                  <a:ext cx="2392546" cy="16"/>
                </a:xfrm>
                <a:prstGeom prst="line">
                  <a:avLst/>
                </a:prstGeom>
                <a:ln w="12700">
                  <a:solidFill>
                    <a:srgbClr val="64696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0" name="직선 연결선 99">
                  <a:extLst>
                    <a:ext uri="{FF2B5EF4-FFF2-40B4-BE49-F238E27FC236}">
                      <a16:creationId xmlns:a16="http://schemas.microsoft.com/office/drawing/2014/main" id="{B64E27D1-50B1-434D-9310-A3ACA07B9C6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562100" y="1871980"/>
                  <a:ext cx="2387600" cy="0"/>
                </a:xfrm>
                <a:prstGeom prst="line">
                  <a:avLst/>
                </a:prstGeom>
                <a:ln w="12700">
                  <a:solidFill>
                    <a:srgbClr val="64696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6" name="직사각형 95">
                <a:extLst>
                  <a:ext uri="{FF2B5EF4-FFF2-40B4-BE49-F238E27FC236}">
                    <a16:creationId xmlns:a16="http://schemas.microsoft.com/office/drawing/2014/main" id="{46BE55FD-D711-4B71-9AF0-43D9E74582BB}"/>
                  </a:ext>
                </a:extLst>
              </p:cNvPr>
              <p:cNvSpPr/>
              <p:nvPr/>
            </p:nvSpPr>
            <p:spPr>
              <a:xfrm>
                <a:off x="1734036" y="1708526"/>
                <a:ext cx="2358214" cy="5489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1400" b="1" dirty="0">
                    <a:solidFill>
                      <a:srgbClr val="44546A">
                        <a:lumMod val="75000"/>
                      </a:srgbClr>
                    </a:solidFill>
                  </a:rPr>
                  <a:t>view/hospital/</a:t>
                </a:r>
                <a:r>
                  <a:rPr lang="en-US" altLang="ko-KR" sz="1400" b="1" dirty="0" err="1">
                    <a:solidFill>
                      <a:srgbClr val="44546A">
                        <a:lumMod val="75000"/>
                      </a:srgbClr>
                    </a:solidFill>
                  </a:rPr>
                  <a:t>manager_main.jsp</a:t>
                </a:r>
                <a:endParaRPr lang="ko-KR" altLang="en-US" sz="900" dirty="0">
                  <a:solidFill>
                    <a:prstClr val="black">
                      <a:lumMod val="65000"/>
                      <a:lumOff val="35000"/>
                    </a:prstClr>
                  </a:solidFill>
                </a:endParaRPr>
              </a:p>
            </p:txBody>
          </p:sp>
        </p:grpSp>
      </p:grp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700968FB-F64F-4228-9FAF-C5C2A7EE946D}"/>
              </a:ext>
            </a:extLst>
          </p:cNvPr>
          <p:cNvSpPr/>
          <p:nvPr/>
        </p:nvSpPr>
        <p:spPr>
          <a:xfrm>
            <a:off x="3044952" y="1200464"/>
            <a:ext cx="6875424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b="1" dirty="0">
                <a:solidFill>
                  <a:srgbClr val="44546A">
                    <a:lumMod val="75000"/>
                  </a:srgbClr>
                </a:solidFill>
              </a:rPr>
              <a:t>로그아웃</a:t>
            </a:r>
            <a:endParaRPr lang="en-US" altLang="ko-KR" sz="1200" b="1" dirty="0">
              <a:solidFill>
                <a:srgbClr val="44546A">
                  <a:lumMod val="75000"/>
                </a:srgbClr>
              </a:solidFill>
            </a:endParaRPr>
          </a:p>
        </p:txBody>
      </p:sp>
      <p:cxnSp>
        <p:nvCxnSpPr>
          <p:cNvPr id="144" name="직선 화살표 연결선 143">
            <a:extLst>
              <a:ext uri="{FF2B5EF4-FFF2-40B4-BE49-F238E27FC236}">
                <a16:creationId xmlns:a16="http://schemas.microsoft.com/office/drawing/2014/main" id="{C6043D9B-B889-4338-99E8-8F2584BC9A2A}"/>
              </a:ext>
            </a:extLst>
          </p:cNvPr>
          <p:cNvCxnSpPr>
            <a:cxnSpLocks/>
          </p:cNvCxnSpPr>
          <p:nvPr/>
        </p:nvCxnSpPr>
        <p:spPr>
          <a:xfrm>
            <a:off x="5184643" y="3844903"/>
            <a:ext cx="0" cy="367769"/>
          </a:xfrm>
          <a:prstGeom prst="straightConnector1">
            <a:avLst/>
          </a:prstGeom>
          <a:ln w="38100">
            <a:solidFill>
              <a:srgbClr val="64696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E46355E6-2ED9-4660-AFDA-1ABE5BF672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033" y="2414925"/>
            <a:ext cx="2557215" cy="209226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9DD0A3F-2930-45E3-B7BE-7117471C4A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061" y="1593785"/>
            <a:ext cx="2269197" cy="638980"/>
          </a:xfrm>
          <a:prstGeom prst="rect">
            <a:avLst/>
          </a:prstGeom>
        </p:spPr>
      </p:pic>
      <p:grpSp>
        <p:nvGrpSpPr>
          <p:cNvPr id="138" name="그룹 137">
            <a:extLst>
              <a:ext uri="{FF2B5EF4-FFF2-40B4-BE49-F238E27FC236}">
                <a16:creationId xmlns:a16="http://schemas.microsoft.com/office/drawing/2014/main" id="{05200BF8-ECD5-48B9-972B-4FF9FCA7274B}"/>
              </a:ext>
            </a:extLst>
          </p:cNvPr>
          <p:cNvGrpSpPr/>
          <p:nvPr/>
        </p:nvGrpSpPr>
        <p:grpSpPr>
          <a:xfrm>
            <a:off x="3024509" y="2636004"/>
            <a:ext cx="4223282" cy="713161"/>
            <a:chOff x="953947" y="1464301"/>
            <a:chExt cx="3074492" cy="1047104"/>
          </a:xfrm>
        </p:grpSpPr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701E2F3B-3AFE-4852-8F0B-5A76655BC90B}"/>
                </a:ext>
              </a:extLst>
            </p:cNvPr>
            <p:cNvSpPr/>
            <p:nvPr/>
          </p:nvSpPr>
          <p:spPr>
            <a:xfrm>
              <a:off x="953947" y="2110160"/>
              <a:ext cx="3074492" cy="4012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endParaRPr lang="ko-KR" altLang="en-US" sz="900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  <p:grpSp>
          <p:nvGrpSpPr>
            <p:cNvPr id="140" name="그룹 139">
              <a:extLst>
                <a:ext uri="{FF2B5EF4-FFF2-40B4-BE49-F238E27FC236}">
                  <a16:creationId xmlns:a16="http://schemas.microsoft.com/office/drawing/2014/main" id="{E8FE1068-FA6A-475E-A2DA-6751132B7BB4}"/>
                </a:ext>
              </a:extLst>
            </p:cNvPr>
            <p:cNvGrpSpPr/>
            <p:nvPr/>
          </p:nvGrpSpPr>
          <p:grpSpPr>
            <a:xfrm>
              <a:off x="1055848" y="1464301"/>
              <a:ext cx="2868185" cy="662569"/>
              <a:chOff x="1487731" y="1691469"/>
              <a:chExt cx="2868185" cy="662569"/>
            </a:xfrm>
          </p:grpSpPr>
          <p:grpSp>
            <p:nvGrpSpPr>
              <p:cNvPr id="141" name="그룹 140">
                <a:extLst>
                  <a:ext uri="{FF2B5EF4-FFF2-40B4-BE49-F238E27FC236}">
                    <a16:creationId xmlns:a16="http://schemas.microsoft.com/office/drawing/2014/main" id="{A7831675-1DD9-4B2A-9698-846B013E66EE}"/>
                  </a:ext>
                </a:extLst>
              </p:cNvPr>
              <p:cNvGrpSpPr/>
              <p:nvPr/>
            </p:nvGrpSpPr>
            <p:grpSpPr>
              <a:xfrm>
                <a:off x="1487731" y="1691469"/>
                <a:ext cx="2868185" cy="662569"/>
                <a:chOff x="1562100" y="1377555"/>
                <a:chExt cx="2392546" cy="3706045"/>
              </a:xfrm>
            </p:grpSpPr>
            <p:cxnSp>
              <p:nvCxnSpPr>
                <p:cNvPr id="143" name="직선 연결선 142">
                  <a:extLst>
                    <a:ext uri="{FF2B5EF4-FFF2-40B4-BE49-F238E27FC236}">
                      <a16:creationId xmlns:a16="http://schemas.microsoft.com/office/drawing/2014/main" id="{A057D392-96B6-4379-A207-C3C92629C772}"/>
                    </a:ext>
                  </a:extLst>
                </p:cNvPr>
                <p:cNvCxnSpPr/>
                <p:nvPr/>
              </p:nvCxnSpPr>
              <p:spPr>
                <a:xfrm>
                  <a:off x="1563006" y="1377555"/>
                  <a:ext cx="0" cy="3204000"/>
                </a:xfrm>
                <a:prstGeom prst="line">
                  <a:avLst/>
                </a:prstGeom>
                <a:ln w="12700">
                  <a:solidFill>
                    <a:srgbClr val="64696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7" name="직선 연결선 156">
                  <a:extLst>
                    <a:ext uri="{FF2B5EF4-FFF2-40B4-BE49-F238E27FC236}">
                      <a16:creationId xmlns:a16="http://schemas.microsoft.com/office/drawing/2014/main" id="{B9419570-995B-4BAC-9A27-9E2F0605C91D}"/>
                    </a:ext>
                  </a:extLst>
                </p:cNvPr>
                <p:cNvCxnSpPr/>
                <p:nvPr/>
              </p:nvCxnSpPr>
              <p:spPr>
                <a:xfrm>
                  <a:off x="3952420" y="1879600"/>
                  <a:ext cx="0" cy="3204000"/>
                </a:xfrm>
                <a:prstGeom prst="line">
                  <a:avLst/>
                </a:prstGeom>
                <a:ln w="12700">
                  <a:solidFill>
                    <a:srgbClr val="64696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8" name="직선 연결선 157">
                  <a:extLst>
                    <a:ext uri="{FF2B5EF4-FFF2-40B4-BE49-F238E27FC236}">
                      <a16:creationId xmlns:a16="http://schemas.microsoft.com/office/drawing/2014/main" id="{63F9E595-EE85-4F0E-8348-8566183B8B1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62100" y="4571986"/>
                  <a:ext cx="2392546" cy="16"/>
                </a:xfrm>
                <a:prstGeom prst="line">
                  <a:avLst/>
                </a:prstGeom>
                <a:ln w="12700">
                  <a:solidFill>
                    <a:srgbClr val="64696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9" name="직선 연결선 158">
                  <a:extLst>
                    <a:ext uri="{FF2B5EF4-FFF2-40B4-BE49-F238E27FC236}">
                      <a16:creationId xmlns:a16="http://schemas.microsoft.com/office/drawing/2014/main" id="{27ED1BEA-BFF4-48AB-9C25-2B295549FDA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562100" y="1871980"/>
                  <a:ext cx="2387600" cy="0"/>
                </a:xfrm>
                <a:prstGeom prst="line">
                  <a:avLst/>
                </a:prstGeom>
                <a:ln w="12700">
                  <a:solidFill>
                    <a:srgbClr val="64696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42" name="직사각형 141">
                <a:extLst>
                  <a:ext uri="{FF2B5EF4-FFF2-40B4-BE49-F238E27FC236}">
                    <a16:creationId xmlns:a16="http://schemas.microsoft.com/office/drawing/2014/main" id="{53812ADE-E5B0-47BB-9771-70998940583D}"/>
                  </a:ext>
                </a:extLst>
              </p:cNvPr>
              <p:cNvSpPr/>
              <p:nvPr/>
            </p:nvSpPr>
            <p:spPr>
              <a:xfrm>
                <a:off x="1734036" y="1708526"/>
                <a:ext cx="2358214" cy="5489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1400" b="1" dirty="0">
                    <a:solidFill>
                      <a:srgbClr val="44546A">
                        <a:lumMod val="75000"/>
                      </a:srgbClr>
                    </a:solidFill>
                  </a:rPr>
                  <a:t>view/doctor/</a:t>
                </a:r>
                <a:r>
                  <a:rPr lang="en-US" altLang="ko-KR" sz="1400" b="1" dirty="0" err="1">
                    <a:solidFill>
                      <a:srgbClr val="44546A">
                        <a:lumMod val="75000"/>
                      </a:srgbClr>
                    </a:solidFill>
                  </a:rPr>
                  <a:t>doc_home.jsp</a:t>
                </a:r>
                <a:endParaRPr lang="ko-KR" altLang="en-US" sz="900" dirty="0">
                  <a:solidFill>
                    <a:prstClr val="black">
                      <a:lumMod val="65000"/>
                      <a:lumOff val="35000"/>
                    </a:prstClr>
                  </a:solidFill>
                </a:endParaRPr>
              </a:p>
            </p:txBody>
          </p:sp>
        </p:grpSp>
      </p:grpSp>
      <p:grpSp>
        <p:nvGrpSpPr>
          <p:cNvPr id="180" name="그룹 179">
            <a:extLst>
              <a:ext uri="{FF2B5EF4-FFF2-40B4-BE49-F238E27FC236}">
                <a16:creationId xmlns:a16="http://schemas.microsoft.com/office/drawing/2014/main" id="{32585F87-2F42-4F36-A9D3-7703047AA516}"/>
              </a:ext>
            </a:extLst>
          </p:cNvPr>
          <p:cNvGrpSpPr/>
          <p:nvPr/>
        </p:nvGrpSpPr>
        <p:grpSpPr>
          <a:xfrm>
            <a:off x="3024508" y="2238069"/>
            <a:ext cx="4223282" cy="713161"/>
            <a:chOff x="953947" y="1464301"/>
            <a:chExt cx="3074492" cy="1047104"/>
          </a:xfrm>
        </p:grpSpPr>
        <p:sp>
          <p:nvSpPr>
            <p:cNvPr id="181" name="직사각형 180">
              <a:extLst>
                <a:ext uri="{FF2B5EF4-FFF2-40B4-BE49-F238E27FC236}">
                  <a16:creationId xmlns:a16="http://schemas.microsoft.com/office/drawing/2014/main" id="{35F9B57C-5DAA-4F62-8D8C-B18616B2FB5D}"/>
                </a:ext>
              </a:extLst>
            </p:cNvPr>
            <p:cNvSpPr/>
            <p:nvPr/>
          </p:nvSpPr>
          <p:spPr>
            <a:xfrm>
              <a:off x="953947" y="2110160"/>
              <a:ext cx="3074492" cy="4012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endParaRPr lang="ko-KR" altLang="en-US" sz="900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  <p:grpSp>
          <p:nvGrpSpPr>
            <p:cNvPr id="182" name="그룹 181">
              <a:extLst>
                <a:ext uri="{FF2B5EF4-FFF2-40B4-BE49-F238E27FC236}">
                  <a16:creationId xmlns:a16="http://schemas.microsoft.com/office/drawing/2014/main" id="{D3D8BEE5-77D3-438D-8FDF-5C8957A15BE2}"/>
                </a:ext>
              </a:extLst>
            </p:cNvPr>
            <p:cNvGrpSpPr/>
            <p:nvPr/>
          </p:nvGrpSpPr>
          <p:grpSpPr>
            <a:xfrm>
              <a:off x="1055848" y="1464301"/>
              <a:ext cx="2868185" cy="662569"/>
              <a:chOff x="1487731" y="1691469"/>
              <a:chExt cx="2868185" cy="662569"/>
            </a:xfrm>
          </p:grpSpPr>
          <p:grpSp>
            <p:nvGrpSpPr>
              <p:cNvPr id="185" name="그룹 184">
                <a:extLst>
                  <a:ext uri="{FF2B5EF4-FFF2-40B4-BE49-F238E27FC236}">
                    <a16:creationId xmlns:a16="http://schemas.microsoft.com/office/drawing/2014/main" id="{84A8D5DD-AB89-494D-8697-63FB1770936F}"/>
                  </a:ext>
                </a:extLst>
              </p:cNvPr>
              <p:cNvGrpSpPr/>
              <p:nvPr/>
            </p:nvGrpSpPr>
            <p:grpSpPr>
              <a:xfrm>
                <a:off x="1487731" y="1691469"/>
                <a:ext cx="2868185" cy="662569"/>
                <a:chOff x="1562100" y="1377555"/>
                <a:chExt cx="2392546" cy="3706045"/>
              </a:xfrm>
            </p:grpSpPr>
            <p:cxnSp>
              <p:nvCxnSpPr>
                <p:cNvPr id="187" name="직선 연결선 186">
                  <a:extLst>
                    <a:ext uri="{FF2B5EF4-FFF2-40B4-BE49-F238E27FC236}">
                      <a16:creationId xmlns:a16="http://schemas.microsoft.com/office/drawing/2014/main" id="{6F8AF9F2-4A4F-46B6-B9B3-AED9293D3B64}"/>
                    </a:ext>
                  </a:extLst>
                </p:cNvPr>
                <p:cNvCxnSpPr/>
                <p:nvPr/>
              </p:nvCxnSpPr>
              <p:spPr>
                <a:xfrm>
                  <a:off x="1563006" y="1377555"/>
                  <a:ext cx="0" cy="3204000"/>
                </a:xfrm>
                <a:prstGeom prst="line">
                  <a:avLst/>
                </a:prstGeom>
                <a:ln w="12700">
                  <a:solidFill>
                    <a:srgbClr val="64696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8" name="직선 연결선 187">
                  <a:extLst>
                    <a:ext uri="{FF2B5EF4-FFF2-40B4-BE49-F238E27FC236}">
                      <a16:creationId xmlns:a16="http://schemas.microsoft.com/office/drawing/2014/main" id="{8FE65BAB-56BA-4A7F-A16E-DA3457CA725B}"/>
                    </a:ext>
                  </a:extLst>
                </p:cNvPr>
                <p:cNvCxnSpPr/>
                <p:nvPr/>
              </p:nvCxnSpPr>
              <p:spPr>
                <a:xfrm>
                  <a:off x="3952420" y="1879600"/>
                  <a:ext cx="0" cy="3204000"/>
                </a:xfrm>
                <a:prstGeom prst="line">
                  <a:avLst/>
                </a:prstGeom>
                <a:ln w="12700">
                  <a:solidFill>
                    <a:srgbClr val="64696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9" name="직선 연결선 188">
                  <a:extLst>
                    <a:ext uri="{FF2B5EF4-FFF2-40B4-BE49-F238E27FC236}">
                      <a16:creationId xmlns:a16="http://schemas.microsoft.com/office/drawing/2014/main" id="{083C8EE4-7792-40D9-9D7B-EFDFF822DAD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62100" y="4571986"/>
                  <a:ext cx="2392546" cy="16"/>
                </a:xfrm>
                <a:prstGeom prst="line">
                  <a:avLst/>
                </a:prstGeom>
                <a:ln w="12700">
                  <a:solidFill>
                    <a:srgbClr val="64696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0" name="직선 연결선 189">
                  <a:extLst>
                    <a:ext uri="{FF2B5EF4-FFF2-40B4-BE49-F238E27FC236}">
                      <a16:creationId xmlns:a16="http://schemas.microsoft.com/office/drawing/2014/main" id="{A0336ACF-E407-45EB-AABA-1D971AFC7FF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562100" y="1871980"/>
                  <a:ext cx="2387600" cy="0"/>
                </a:xfrm>
                <a:prstGeom prst="line">
                  <a:avLst/>
                </a:prstGeom>
                <a:ln w="12700">
                  <a:solidFill>
                    <a:srgbClr val="64696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86" name="직사각형 185">
                <a:extLst>
                  <a:ext uri="{FF2B5EF4-FFF2-40B4-BE49-F238E27FC236}">
                    <a16:creationId xmlns:a16="http://schemas.microsoft.com/office/drawing/2014/main" id="{072C4B0F-63EE-45B2-8F19-3DFC4BC1247B}"/>
                  </a:ext>
                </a:extLst>
              </p:cNvPr>
              <p:cNvSpPr/>
              <p:nvPr/>
            </p:nvSpPr>
            <p:spPr>
              <a:xfrm>
                <a:off x="1734036" y="1708526"/>
                <a:ext cx="2358214" cy="5489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1400" b="1" dirty="0">
                    <a:solidFill>
                      <a:srgbClr val="44546A">
                        <a:lumMod val="75000"/>
                      </a:srgbClr>
                    </a:solidFill>
                  </a:rPr>
                  <a:t>view/member/</a:t>
                </a:r>
                <a:r>
                  <a:rPr lang="en-US" altLang="ko-KR" sz="1400" b="1" dirty="0" err="1">
                    <a:solidFill>
                      <a:srgbClr val="44546A">
                        <a:lumMod val="75000"/>
                      </a:srgbClr>
                    </a:solidFill>
                  </a:rPr>
                  <a:t>home.jsp</a:t>
                </a:r>
                <a:endParaRPr lang="ko-KR" altLang="en-US" sz="900" dirty="0">
                  <a:solidFill>
                    <a:prstClr val="black">
                      <a:lumMod val="65000"/>
                      <a:lumOff val="35000"/>
                    </a:prstClr>
                  </a:solidFill>
                </a:endParaRPr>
              </a:p>
            </p:txBody>
          </p:sp>
        </p:grpSp>
      </p:grpSp>
      <p:grpSp>
        <p:nvGrpSpPr>
          <p:cNvPr id="191" name="그룹 190">
            <a:extLst>
              <a:ext uri="{FF2B5EF4-FFF2-40B4-BE49-F238E27FC236}">
                <a16:creationId xmlns:a16="http://schemas.microsoft.com/office/drawing/2014/main" id="{E3DBE0AE-BE76-4FF6-89CD-EC29BC1F5C2E}"/>
              </a:ext>
            </a:extLst>
          </p:cNvPr>
          <p:cNvGrpSpPr/>
          <p:nvPr/>
        </p:nvGrpSpPr>
        <p:grpSpPr>
          <a:xfrm>
            <a:off x="3024507" y="4337806"/>
            <a:ext cx="4223282" cy="713161"/>
            <a:chOff x="953947" y="1464301"/>
            <a:chExt cx="3074492" cy="1047104"/>
          </a:xfrm>
        </p:grpSpPr>
        <p:sp>
          <p:nvSpPr>
            <p:cNvPr id="192" name="직사각형 191">
              <a:extLst>
                <a:ext uri="{FF2B5EF4-FFF2-40B4-BE49-F238E27FC236}">
                  <a16:creationId xmlns:a16="http://schemas.microsoft.com/office/drawing/2014/main" id="{875FE9C4-4278-49FE-A802-E681D63D312F}"/>
                </a:ext>
              </a:extLst>
            </p:cNvPr>
            <p:cNvSpPr/>
            <p:nvPr/>
          </p:nvSpPr>
          <p:spPr>
            <a:xfrm>
              <a:off x="953947" y="2110160"/>
              <a:ext cx="3074492" cy="4012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endParaRPr lang="ko-KR" altLang="en-US" sz="900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  <p:grpSp>
          <p:nvGrpSpPr>
            <p:cNvPr id="193" name="그룹 192">
              <a:extLst>
                <a:ext uri="{FF2B5EF4-FFF2-40B4-BE49-F238E27FC236}">
                  <a16:creationId xmlns:a16="http://schemas.microsoft.com/office/drawing/2014/main" id="{A71665EA-691D-4147-B6D7-75A56173A501}"/>
                </a:ext>
              </a:extLst>
            </p:cNvPr>
            <p:cNvGrpSpPr/>
            <p:nvPr/>
          </p:nvGrpSpPr>
          <p:grpSpPr>
            <a:xfrm>
              <a:off x="1055848" y="1464301"/>
              <a:ext cx="2868185" cy="662569"/>
              <a:chOff x="1487731" y="1691469"/>
              <a:chExt cx="2868185" cy="662569"/>
            </a:xfrm>
          </p:grpSpPr>
          <p:grpSp>
            <p:nvGrpSpPr>
              <p:cNvPr id="194" name="그룹 193">
                <a:extLst>
                  <a:ext uri="{FF2B5EF4-FFF2-40B4-BE49-F238E27FC236}">
                    <a16:creationId xmlns:a16="http://schemas.microsoft.com/office/drawing/2014/main" id="{594025B8-99D4-465D-9682-D52A14E4C375}"/>
                  </a:ext>
                </a:extLst>
              </p:cNvPr>
              <p:cNvGrpSpPr/>
              <p:nvPr/>
            </p:nvGrpSpPr>
            <p:grpSpPr>
              <a:xfrm>
                <a:off x="1487731" y="1691469"/>
                <a:ext cx="2868185" cy="662569"/>
                <a:chOff x="1562100" y="1377555"/>
                <a:chExt cx="2392546" cy="3706045"/>
              </a:xfrm>
            </p:grpSpPr>
            <p:cxnSp>
              <p:nvCxnSpPr>
                <p:cNvPr id="204" name="직선 연결선 203">
                  <a:extLst>
                    <a:ext uri="{FF2B5EF4-FFF2-40B4-BE49-F238E27FC236}">
                      <a16:creationId xmlns:a16="http://schemas.microsoft.com/office/drawing/2014/main" id="{1D1C2A1D-EF3E-4C7E-A746-D5F04DEC7936}"/>
                    </a:ext>
                  </a:extLst>
                </p:cNvPr>
                <p:cNvCxnSpPr/>
                <p:nvPr/>
              </p:nvCxnSpPr>
              <p:spPr>
                <a:xfrm>
                  <a:off x="1563006" y="1377555"/>
                  <a:ext cx="0" cy="3204000"/>
                </a:xfrm>
                <a:prstGeom prst="line">
                  <a:avLst/>
                </a:prstGeom>
                <a:ln w="12700">
                  <a:solidFill>
                    <a:srgbClr val="64696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5" name="직선 연결선 204">
                  <a:extLst>
                    <a:ext uri="{FF2B5EF4-FFF2-40B4-BE49-F238E27FC236}">
                      <a16:creationId xmlns:a16="http://schemas.microsoft.com/office/drawing/2014/main" id="{92FAC85B-1495-4B3A-A3A7-A34AE64360D8}"/>
                    </a:ext>
                  </a:extLst>
                </p:cNvPr>
                <p:cNvCxnSpPr/>
                <p:nvPr/>
              </p:nvCxnSpPr>
              <p:spPr>
                <a:xfrm>
                  <a:off x="3952420" y="1879600"/>
                  <a:ext cx="0" cy="3204000"/>
                </a:xfrm>
                <a:prstGeom prst="line">
                  <a:avLst/>
                </a:prstGeom>
                <a:ln w="12700">
                  <a:solidFill>
                    <a:srgbClr val="64696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6" name="직선 연결선 205">
                  <a:extLst>
                    <a:ext uri="{FF2B5EF4-FFF2-40B4-BE49-F238E27FC236}">
                      <a16:creationId xmlns:a16="http://schemas.microsoft.com/office/drawing/2014/main" id="{408304B8-07FE-4658-81BF-F9BE1D93EF6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62100" y="4571986"/>
                  <a:ext cx="2392546" cy="16"/>
                </a:xfrm>
                <a:prstGeom prst="line">
                  <a:avLst/>
                </a:prstGeom>
                <a:ln w="12700">
                  <a:solidFill>
                    <a:srgbClr val="64696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7" name="직선 연결선 206">
                  <a:extLst>
                    <a:ext uri="{FF2B5EF4-FFF2-40B4-BE49-F238E27FC236}">
                      <a16:creationId xmlns:a16="http://schemas.microsoft.com/office/drawing/2014/main" id="{B92035D2-E47A-4B1B-8E6A-C0DA69F32FB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562100" y="1871980"/>
                  <a:ext cx="2387600" cy="0"/>
                </a:xfrm>
                <a:prstGeom prst="line">
                  <a:avLst/>
                </a:prstGeom>
                <a:ln w="12700">
                  <a:solidFill>
                    <a:srgbClr val="64696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03" name="직사각형 202">
                <a:extLst>
                  <a:ext uri="{FF2B5EF4-FFF2-40B4-BE49-F238E27FC236}">
                    <a16:creationId xmlns:a16="http://schemas.microsoft.com/office/drawing/2014/main" id="{D938F206-7A39-49BA-A2C0-99A744E50B54}"/>
                  </a:ext>
                </a:extLst>
              </p:cNvPr>
              <p:cNvSpPr/>
              <p:nvPr/>
            </p:nvSpPr>
            <p:spPr>
              <a:xfrm>
                <a:off x="1734036" y="1708526"/>
                <a:ext cx="2358214" cy="5489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1400" b="1" dirty="0">
                    <a:solidFill>
                      <a:srgbClr val="44546A">
                        <a:lumMod val="75000"/>
                      </a:srgbClr>
                    </a:solidFill>
                  </a:rPr>
                  <a:t>Controller/LoginController.java</a:t>
                </a:r>
                <a:endParaRPr lang="ko-KR" altLang="en-US" sz="900" dirty="0">
                  <a:solidFill>
                    <a:prstClr val="black">
                      <a:lumMod val="65000"/>
                      <a:lumOff val="35000"/>
                    </a:prstClr>
                  </a:solidFill>
                </a:endParaRPr>
              </a:p>
            </p:txBody>
          </p:sp>
        </p:grpSp>
      </p:grpSp>
      <p:grpSp>
        <p:nvGrpSpPr>
          <p:cNvPr id="208" name="그룹 207">
            <a:extLst>
              <a:ext uri="{FF2B5EF4-FFF2-40B4-BE49-F238E27FC236}">
                <a16:creationId xmlns:a16="http://schemas.microsoft.com/office/drawing/2014/main" id="{F8CEAF84-6772-463E-8D4B-0F0837AAA454}"/>
              </a:ext>
            </a:extLst>
          </p:cNvPr>
          <p:cNvGrpSpPr/>
          <p:nvPr/>
        </p:nvGrpSpPr>
        <p:grpSpPr>
          <a:xfrm>
            <a:off x="3024508" y="4727279"/>
            <a:ext cx="4223282" cy="713161"/>
            <a:chOff x="953947" y="1464301"/>
            <a:chExt cx="3074492" cy="1047104"/>
          </a:xfrm>
        </p:grpSpPr>
        <p:sp>
          <p:nvSpPr>
            <p:cNvPr id="209" name="직사각형 208">
              <a:extLst>
                <a:ext uri="{FF2B5EF4-FFF2-40B4-BE49-F238E27FC236}">
                  <a16:creationId xmlns:a16="http://schemas.microsoft.com/office/drawing/2014/main" id="{C6872A88-ECC0-4929-BAD0-863B6B2CEFD6}"/>
                </a:ext>
              </a:extLst>
            </p:cNvPr>
            <p:cNvSpPr/>
            <p:nvPr/>
          </p:nvSpPr>
          <p:spPr>
            <a:xfrm>
              <a:off x="953947" y="2110160"/>
              <a:ext cx="3074492" cy="4012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endParaRPr lang="ko-KR" altLang="en-US" sz="900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  <p:grpSp>
          <p:nvGrpSpPr>
            <p:cNvPr id="210" name="그룹 209">
              <a:extLst>
                <a:ext uri="{FF2B5EF4-FFF2-40B4-BE49-F238E27FC236}">
                  <a16:creationId xmlns:a16="http://schemas.microsoft.com/office/drawing/2014/main" id="{D2F1BDAD-BC9A-43AD-A600-4DD43A9044BB}"/>
                </a:ext>
              </a:extLst>
            </p:cNvPr>
            <p:cNvGrpSpPr/>
            <p:nvPr/>
          </p:nvGrpSpPr>
          <p:grpSpPr>
            <a:xfrm>
              <a:off x="1055848" y="1464301"/>
              <a:ext cx="2868185" cy="662569"/>
              <a:chOff x="1487731" y="1691469"/>
              <a:chExt cx="2868185" cy="662569"/>
            </a:xfrm>
          </p:grpSpPr>
          <p:grpSp>
            <p:nvGrpSpPr>
              <p:cNvPr id="211" name="그룹 210">
                <a:extLst>
                  <a:ext uri="{FF2B5EF4-FFF2-40B4-BE49-F238E27FC236}">
                    <a16:creationId xmlns:a16="http://schemas.microsoft.com/office/drawing/2014/main" id="{8223D39A-2BE6-4DA1-95D0-73A2FFE67947}"/>
                  </a:ext>
                </a:extLst>
              </p:cNvPr>
              <p:cNvGrpSpPr/>
              <p:nvPr/>
            </p:nvGrpSpPr>
            <p:grpSpPr>
              <a:xfrm>
                <a:off x="1487731" y="1691469"/>
                <a:ext cx="2868185" cy="662569"/>
                <a:chOff x="1562100" y="1377555"/>
                <a:chExt cx="2392546" cy="3706045"/>
              </a:xfrm>
            </p:grpSpPr>
            <p:cxnSp>
              <p:nvCxnSpPr>
                <p:cNvPr id="213" name="직선 연결선 212">
                  <a:extLst>
                    <a:ext uri="{FF2B5EF4-FFF2-40B4-BE49-F238E27FC236}">
                      <a16:creationId xmlns:a16="http://schemas.microsoft.com/office/drawing/2014/main" id="{EF1C6042-1EC5-42D5-86D1-07202C7C3B48}"/>
                    </a:ext>
                  </a:extLst>
                </p:cNvPr>
                <p:cNvCxnSpPr/>
                <p:nvPr/>
              </p:nvCxnSpPr>
              <p:spPr>
                <a:xfrm>
                  <a:off x="1563006" y="1377555"/>
                  <a:ext cx="0" cy="3204000"/>
                </a:xfrm>
                <a:prstGeom prst="line">
                  <a:avLst/>
                </a:prstGeom>
                <a:ln w="12700">
                  <a:solidFill>
                    <a:srgbClr val="64696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4" name="직선 연결선 213">
                  <a:extLst>
                    <a:ext uri="{FF2B5EF4-FFF2-40B4-BE49-F238E27FC236}">
                      <a16:creationId xmlns:a16="http://schemas.microsoft.com/office/drawing/2014/main" id="{8D2A71BD-3FE9-4D9F-A9CE-8FD7193C466B}"/>
                    </a:ext>
                  </a:extLst>
                </p:cNvPr>
                <p:cNvCxnSpPr/>
                <p:nvPr/>
              </p:nvCxnSpPr>
              <p:spPr>
                <a:xfrm>
                  <a:off x="3952420" y="1879600"/>
                  <a:ext cx="0" cy="3204000"/>
                </a:xfrm>
                <a:prstGeom prst="line">
                  <a:avLst/>
                </a:prstGeom>
                <a:ln w="12700">
                  <a:solidFill>
                    <a:srgbClr val="64696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5" name="직선 연결선 214">
                  <a:extLst>
                    <a:ext uri="{FF2B5EF4-FFF2-40B4-BE49-F238E27FC236}">
                      <a16:creationId xmlns:a16="http://schemas.microsoft.com/office/drawing/2014/main" id="{F2784959-9101-4D0B-9DFB-37E5D5DA9E3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62100" y="4571986"/>
                  <a:ext cx="2392546" cy="16"/>
                </a:xfrm>
                <a:prstGeom prst="line">
                  <a:avLst/>
                </a:prstGeom>
                <a:ln w="12700">
                  <a:solidFill>
                    <a:srgbClr val="64696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6" name="직선 연결선 215">
                  <a:extLst>
                    <a:ext uri="{FF2B5EF4-FFF2-40B4-BE49-F238E27FC236}">
                      <a16:creationId xmlns:a16="http://schemas.microsoft.com/office/drawing/2014/main" id="{95C17F0A-DA4D-4603-8B14-7DA0DD5596F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562100" y="1871980"/>
                  <a:ext cx="2387600" cy="0"/>
                </a:xfrm>
                <a:prstGeom prst="line">
                  <a:avLst/>
                </a:prstGeom>
                <a:ln w="12700">
                  <a:solidFill>
                    <a:srgbClr val="64696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12" name="직사각형 211">
                <a:extLst>
                  <a:ext uri="{FF2B5EF4-FFF2-40B4-BE49-F238E27FC236}">
                    <a16:creationId xmlns:a16="http://schemas.microsoft.com/office/drawing/2014/main" id="{A4889051-D151-42A3-9C3A-1A74F983D227}"/>
                  </a:ext>
                </a:extLst>
              </p:cNvPr>
              <p:cNvSpPr/>
              <p:nvPr/>
            </p:nvSpPr>
            <p:spPr>
              <a:xfrm>
                <a:off x="1734036" y="1708526"/>
                <a:ext cx="2358214" cy="5489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1400" b="1" dirty="0">
                    <a:solidFill>
                      <a:srgbClr val="44546A">
                        <a:lumMod val="75000"/>
                      </a:srgbClr>
                    </a:solidFill>
                  </a:rPr>
                  <a:t>Controller/DoctorController.java</a:t>
                </a:r>
                <a:endParaRPr lang="ko-KR" altLang="en-US" sz="900" dirty="0">
                  <a:solidFill>
                    <a:prstClr val="black">
                      <a:lumMod val="65000"/>
                      <a:lumOff val="35000"/>
                    </a:prstClr>
                  </a:solidFill>
                </a:endParaRPr>
              </a:p>
            </p:txBody>
          </p:sp>
        </p:grpSp>
      </p:grpSp>
      <p:grpSp>
        <p:nvGrpSpPr>
          <p:cNvPr id="217" name="그룹 216">
            <a:extLst>
              <a:ext uri="{FF2B5EF4-FFF2-40B4-BE49-F238E27FC236}">
                <a16:creationId xmlns:a16="http://schemas.microsoft.com/office/drawing/2014/main" id="{EE0F0C1C-46B1-4E60-8807-D056D7129C61}"/>
              </a:ext>
            </a:extLst>
          </p:cNvPr>
          <p:cNvGrpSpPr/>
          <p:nvPr/>
        </p:nvGrpSpPr>
        <p:grpSpPr>
          <a:xfrm>
            <a:off x="3024507" y="5116748"/>
            <a:ext cx="4223282" cy="713161"/>
            <a:chOff x="953947" y="1464301"/>
            <a:chExt cx="3074492" cy="1047104"/>
          </a:xfrm>
        </p:grpSpPr>
        <p:sp>
          <p:nvSpPr>
            <p:cNvPr id="218" name="직사각형 217">
              <a:extLst>
                <a:ext uri="{FF2B5EF4-FFF2-40B4-BE49-F238E27FC236}">
                  <a16:creationId xmlns:a16="http://schemas.microsoft.com/office/drawing/2014/main" id="{C619A7E3-9065-4DFF-A3AE-79051B51C5B6}"/>
                </a:ext>
              </a:extLst>
            </p:cNvPr>
            <p:cNvSpPr/>
            <p:nvPr/>
          </p:nvSpPr>
          <p:spPr>
            <a:xfrm>
              <a:off x="953947" y="2110160"/>
              <a:ext cx="3074492" cy="4012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endParaRPr lang="ko-KR" altLang="en-US" sz="900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  <p:grpSp>
          <p:nvGrpSpPr>
            <p:cNvPr id="219" name="그룹 218">
              <a:extLst>
                <a:ext uri="{FF2B5EF4-FFF2-40B4-BE49-F238E27FC236}">
                  <a16:creationId xmlns:a16="http://schemas.microsoft.com/office/drawing/2014/main" id="{B2FE3EAF-D5BB-4DB1-B4FD-0194DD61C103}"/>
                </a:ext>
              </a:extLst>
            </p:cNvPr>
            <p:cNvGrpSpPr/>
            <p:nvPr/>
          </p:nvGrpSpPr>
          <p:grpSpPr>
            <a:xfrm>
              <a:off x="1055848" y="1464301"/>
              <a:ext cx="2868185" cy="662569"/>
              <a:chOff x="1487731" y="1691469"/>
              <a:chExt cx="2868185" cy="662569"/>
            </a:xfrm>
          </p:grpSpPr>
          <p:grpSp>
            <p:nvGrpSpPr>
              <p:cNvPr id="220" name="그룹 219">
                <a:extLst>
                  <a:ext uri="{FF2B5EF4-FFF2-40B4-BE49-F238E27FC236}">
                    <a16:creationId xmlns:a16="http://schemas.microsoft.com/office/drawing/2014/main" id="{9A9A6682-640F-4425-858C-F1CC6121322C}"/>
                  </a:ext>
                </a:extLst>
              </p:cNvPr>
              <p:cNvGrpSpPr/>
              <p:nvPr/>
            </p:nvGrpSpPr>
            <p:grpSpPr>
              <a:xfrm>
                <a:off x="1487731" y="1691469"/>
                <a:ext cx="2868185" cy="662569"/>
                <a:chOff x="1562100" y="1377555"/>
                <a:chExt cx="2392546" cy="3706045"/>
              </a:xfrm>
            </p:grpSpPr>
            <p:cxnSp>
              <p:nvCxnSpPr>
                <p:cNvPr id="222" name="직선 연결선 221">
                  <a:extLst>
                    <a:ext uri="{FF2B5EF4-FFF2-40B4-BE49-F238E27FC236}">
                      <a16:creationId xmlns:a16="http://schemas.microsoft.com/office/drawing/2014/main" id="{6AACDCED-33DA-4E81-A9B6-ABFEEF7DC36F}"/>
                    </a:ext>
                  </a:extLst>
                </p:cNvPr>
                <p:cNvCxnSpPr/>
                <p:nvPr/>
              </p:nvCxnSpPr>
              <p:spPr>
                <a:xfrm>
                  <a:off x="1563006" y="1377555"/>
                  <a:ext cx="0" cy="3204000"/>
                </a:xfrm>
                <a:prstGeom prst="line">
                  <a:avLst/>
                </a:prstGeom>
                <a:ln w="12700">
                  <a:solidFill>
                    <a:srgbClr val="64696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3" name="직선 연결선 222">
                  <a:extLst>
                    <a:ext uri="{FF2B5EF4-FFF2-40B4-BE49-F238E27FC236}">
                      <a16:creationId xmlns:a16="http://schemas.microsoft.com/office/drawing/2014/main" id="{573B714C-2A8D-420E-9984-45D683DDA885}"/>
                    </a:ext>
                  </a:extLst>
                </p:cNvPr>
                <p:cNvCxnSpPr/>
                <p:nvPr/>
              </p:nvCxnSpPr>
              <p:spPr>
                <a:xfrm>
                  <a:off x="3952420" y="1879600"/>
                  <a:ext cx="0" cy="3204000"/>
                </a:xfrm>
                <a:prstGeom prst="line">
                  <a:avLst/>
                </a:prstGeom>
                <a:ln w="12700">
                  <a:solidFill>
                    <a:srgbClr val="64696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4" name="직선 연결선 223">
                  <a:extLst>
                    <a:ext uri="{FF2B5EF4-FFF2-40B4-BE49-F238E27FC236}">
                      <a16:creationId xmlns:a16="http://schemas.microsoft.com/office/drawing/2014/main" id="{58AD2D6D-B20C-4428-BABA-516E2CEA50D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62100" y="4571986"/>
                  <a:ext cx="2392546" cy="16"/>
                </a:xfrm>
                <a:prstGeom prst="line">
                  <a:avLst/>
                </a:prstGeom>
                <a:ln w="12700">
                  <a:solidFill>
                    <a:srgbClr val="64696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5" name="직선 연결선 224">
                  <a:extLst>
                    <a:ext uri="{FF2B5EF4-FFF2-40B4-BE49-F238E27FC236}">
                      <a16:creationId xmlns:a16="http://schemas.microsoft.com/office/drawing/2014/main" id="{3E144A5A-8B93-4A87-AB0F-90EC58A0CCB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562100" y="1871980"/>
                  <a:ext cx="2387600" cy="0"/>
                </a:xfrm>
                <a:prstGeom prst="line">
                  <a:avLst/>
                </a:prstGeom>
                <a:ln w="12700">
                  <a:solidFill>
                    <a:srgbClr val="64696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21" name="직사각형 220">
                <a:extLst>
                  <a:ext uri="{FF2B5EF4-FFF2-40B4-BE49-F238E27FC236}">
                    <a16:creationId xmlns:a16="http://schemas.microsoft.com/office/drawing/2014/main" id="{EF53F18F-B458-4B83-9EA8-5651E75CD2D1}"/>
                  </a:ext>
                </a:extLst>
              </p:cNvPr>
              <p:cNvSpPr/>
              <p:nvPr/>
            </p:nvSpPr>
            <p:spPr>
              <a:xfrm>
                <a:off x="1573781" y="1708526"/>
                <a:ext cx="2769196" cy="5489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1400" b="1" dirty="0">
                    <a:solidFill>
                      <a:srgbClr val="44546A">
                        <a:lumMod val="75000"/>
                      </a:srgbClr>
                    </a:solidFill>
                  </a:rPr>
                  <a:t>Controller/HospitalManagerController.java</a:t>
                </a:r>
                <a:endParaRPr lang="ko-KR" altLang="en-US" sz="900" dirty="0">
                  <a:solidFill>
                    <a:prstClr val="black">
                      <a:lumMod val="65000"/>
                      <a:lumOff val="35000"/>
                    </a:prstClr>
                  </a:solidFill>
                </a:endParaRPr>
              </a:p>
            </p:txBody>
          </p:sp>
        </p:grp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E700A30E-9B91-4F95-8577-3D6C397B4D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028" y="4670804"/>
            <a:ext cx="1752600" cy="1771650"/>
          </a:xfrm>
          <a:prstGeom prst="rect">
            <a:avLst/>
          </a:prstGeom>
        </p:spPr>
      </p:pic>
      <p:sp>
        <p:nvSpPr>
          <p:cNvPr id="226" name="직사각형 225">
            <a:extLst>
              <a:ext uri="{FF2B5EF4-FFF2-40B4-BE49-F238E27FC236}">
                <a16:creationId xmlns:a16="http://schemas.microsoft.com/office/drawing/2014/main" id="{E31144D1-7881-4F7C-BEB8-F2E695643467}"/>
              </a:ext>
            </a:extLst>
          </p:cNvPr>
          <p:cNvSpPr/>
          <p:nvPr/>
        </p:nvSpPr>
        <p:spPr>
          <a:xfrm>
            <a:off x="3083776" y="5573551"/>
            <a:ext cx="4223282" cy="6887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00" dirty="0">
                <a:solidFill>
                  <a:prstClr val="black">
                    <a:lumMod val="65000"/>
                    <a:lumOff val="35000"/>
                  </a:prstClr>
                </a:solidFill>
              </a:rPr>
              <a:t>logout() </a:t>
            </a:r>
            <a:r>
              <a:rPr lang="ko-KR" altLang="en-US" sz="9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실행</a:t>
            </a:r>
            <a:endParaRPr lang="en-US" altLang="ko-KR" sz="9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900" dirty="0">
                <a:solidFill>
                  <a:prstClr val="black">
                    <a:lumMod val="65000"/>
                    <a:lumOff val="35000"/>
                  </a:prstClr>
                </a:solidFill>
              </a:rPr>
              <a:t>session() </a:t>
            </a:r>
            <a:r>
              <a:rPr lang="ko-KR" altLang="en-US" sz="9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에 저장된 내역 </a:t>
            </a:r>
            <a:r>
              <a:rPr lang="en-US" altLang="ko-KR" sz="900" dirty="0">
                <a:solidFill>
                  <a:prstClr val="black">
                    <a:lumMod val="65000"/>
                    <a:lumOff val="35000"/>
                  </a:prstClr>
                </a:solidFill>
              </a:rPr>
              <a:t>remove</a:t>
            </a:r>
          </a:p>
          <a:p>
            <a:pPr algn="ctr">
              <a:lnSpc>
                <a:spcPct val="150000"/>
              </a:lnSpc>
            </a:pPr>
            <a:endParaRPr lang="ko-KR" altLang="en-US" sz="9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cxnSp>
        <p:nvCxnSpPr>
          <p:cNvPr id="227" name="직선 화살표 연결선 226">
            <a:extLst>
              <a:ext uri="{FF2B5EF4-FFF2-40B4-BE49-F238E27FC236}">
                <a16:creationId xmlns:a16="http://schemas.microsoft.com/office/drawing/2014/main" id="{00B9CB68-0CD0-4561-9A24-E4851F6C6C48}"/>
              </a:ext>
            </a:extLst>
          </p:cNvPr>
          <p:cNvCxnSpPr>
            <a:cxnSpLocks/>
          </p:cNvCxnSpPr>
          <p:nvPr/>
        </p:nvCxnSpPr>
        <p:spPr>
          <a:xfrm flipV="1">
            <a:off x="7307058" y="3971148"/>
            <a:ext cx="323323" cy="378275"/>
          </a:xfrm>
          <a:prstGeom prst="straightConnector1">
            <a:avLst/>
          </a:prstGeom>
          <a:ln w="38100">
            <a:solidFill>
              <a:srgbClr val="64696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7" name="그룹 236">
            <a:extLst>
              <a:ext uri="{FF2B5EF4-FFF2-40B4-BE49-F238E27FC236}">
                <a16:creationId xmlns:a16="http://schemas.microsoft.com/office/drawing/2014/main" id="{D4DDA777-CD6E-4DFD-9A02-B1CAD1F821A5}"/>
              </a:ext>
            </a:extLst>
          </p:cNvPr>
          <p:cNvGrpSpPr/>
          <p:nvPr/>
        </p:nvGrpSpPr>
        <p:grpSpPr>
          <a:xfrm>
            <a:off x="7630381" y="3719738"/>
            <a:ext cx="4223282" cy="713161"/>
            <a:chOff x="953947" y="1464301"/>
            <a:chExt cx="3074492" cy="1047104"/>
          </a:xfrm>
        </p:grpSpPr>
        <p:sp>
          <p:nvSpPr>
            <p:cNvPr id="238" name="직사각형 237">
              <a:extLst>
                <a:ext uri="{FF2B5EF4-FFF2-40B4-BE49-F238E27FC236}">
                  <a16:creationId xmlns:a16="http://schemas.microsoft.com/office/drawing/2014/main" id="{59370E68-F22E-4F0D-AD49-6E81AF695E35}"/>
                </a:ext>
              </a:extLst>
            </p:cNvPr>
            <p:cNvSpPr/>
            <p:nvPr/>
          </p:nvSpPr>
          <p:spPr>
            <a:xfrm>
              <a:off x="953947" y="2110160"/>
              <a:ext cx="3074492" cy="4012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endParaRPr lang="ko-KR" altLang="en-US" sz="900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  <p:grpSp>
          <p:nvGrpSpPr>
            <p:cNvPr id="239" name="그룹 238">
              <a:extLst>
                <a:ext uri="{FF2B5EF4-FFF2-40B4-BE49-F238E27FC236}">
                  <a16:creationId xmlns:a16="http://schemas.microsoft.com/office/drawing/2014/main" id="{1A6BD2BF-7247-4A34-A6E9-B93A6CC49291}"/>
                </a:ext>
              </a:extLst>
            </p:cNvPr>
            <p:cNvGrpSpPr/>
            <p:nvPr/>
          </p:nvGrpSpPr>
          <p:grpSpPr>
            <a:xfrm>
              <a:off x="1055848" y="1464301"/>
              <a:ext cx="2868185" cy="662569"/>
              <a:chOff x="1487731" y="1691469"/>
              <a:chExt cx="2868185" cy="662569"/>
            </a:xfrm>
          </p:grpSpPr>
          <p:grpSp>
            <p:nvGrpSpPr>
              <p:cNvPr id="240" name="그룹 239">
                <a:extLst>
                  <a:ext uri="{FF2B5EF4-FFF2-40B4-BE49-F238E27FC236}">
                    <a16:creationId xmlns:a16="http://schemas.microsoft.com/office/drawing/2014/main" id="{8D7D15B7-28B2-429C-996B-8868FFDD121B}"/>
                  </a:ext>
                </a:extLst>
              </p:cNvPr>
              <p:cNvGrpSpPr/>
              <p:nvPr/>
            </p:nvGrpSpPr>
            <p:grpSpPr>
              <a:xfrm>
                <a:off x="1487731" y="1691469"/>
                <a:ext cx="2868185" cy="662569"/>
                <a:chOff x="1562100" y="1377555"/>
                <a:chExt cx="2392546" cy="3706045"/>
              </a:xfrm>
            </p:grpSpPr>
            <p:cxnSp>
              <p:nvCxnSpPr>
                <p:cNvPr id="242" name="직선 연결선 241">
                  <a:extLst>
                    <a:ext uri="{FF2B5EF4-FFF2-40B4-BE49-F238E27FC236}">
                      <a16:creationId xmlns:a16="http://schemas.microsoft.com/office/drawing/2014/main" id="{250BA9B3-011A-4EE5-87CD-5B510D5BAB14}"/>
                    </a:ext>
                  </a:extLst>
                </p:cNvPr>
                <p:cNvCxnSpPr/>
                <p:nvPr/>
              </p:nvCxnSpPr>
              <p:spPr>
                <a:xfrm>
                  <a:off x="1563006" y="1377555"/>
                  <a:ext cx="0" cy="3204000"/>
                </a:xfrm>
                <a:prstGeom prst="line">
                  <a:avLst/>
                </a:prstGeom>
                <a:ln w="12700">
                  <a:solidFill>
                    <a:srgbClr val="64696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3" name="직선 연결선 242">
                  <a:extLst>
                    <a:ext uri="{FF2B5EF4-FFF2-40B4-BE49-F238E27FC236}">
                      <a16:creationId xmlns:a16="http://schemas.microsoft.com/office/drawing/2014/main" id="{F83C93E9-BB9F-48DC-A28F-12E66F57735C}"/>
                    </a:ext>
                  </a:extLst>
                </p:cNvPr>
                <p:cNvCxnSpPr/>
                <p:nvPr/>
              </p:nvCxnSpPr>
              <p:spPr>
                <a:xfrm>
                  <a:off x="3952420" y="1879600"/>
                  <a:ext cx="0" cy="3204000"/>
                </a:xfrm>
                <a:prstGeom prst="line">
                  <a:avLst/>
                </a:prstGeom>
                <a:ln w="12700">
                  <a:solidFill>
                    <a:srgbClr val="64696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4" name="직선 연결선 243">
                  <a:extLst>
                    <a:ext uri="{FF2B5EF4-FFF2-40B4-BE49-F238E27FC236}">
                      <a16:creationId xmlns:a16="http://schemas.microsoft.com/office/drawing/2014/main" id="{9AF373D7-C254-4824-A8F0-6E3A5B268CE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62100" y="4571986"/>
                  <a:ext cx="2392546" cy="16"/>
                </a:xfrm>
                <a:prstGeom prst="line">
                  <a:avLst/>
                </a:prstGeom>
                <a:ln w="12700">
                  <a:solidFill>
                    <a:srgbClr val="64696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5" name="직선 연결선 244">
                  <a:extLst>
                    <a:ext uri="{FF2B5EF4-FFF2-40B4-BE49-F238E27FC236}">
                      <a16:creationId xmlns:a16="http://schemas.microsoft.com/office/drawing/2014/main" id="{ABF1C902-AD0B-4373-B484-794B485F849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562100" y="1871980"/>
                  <a:ext cx="2387600" cy="0"/>
                </a:xfrm>
                <a:prstGeom prst="line">
                  <a:avLst/>
                </a:prstGeom>
                <a:ln w="12700">
                  <a:solidFill>
                    <a:srgbClr val="64696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41" name="직사각형 240">
                <a:extLst>
                  <a:ext uri="{FF2B5EF4-FFF2-40B4-BE49-F238E27FC236}">
                    <a16:creationId xmlns:a16="http://schemas.microsoft.com/office/drawing/2014/main" id="{1DD6B659-7EEE-426D-82F3-EFEBADF0AC85}"/>
                  </a:ext>
                </a:extLst>
              </p:cNvPr>
              <p:cNvSpPr/>
              <p:nvPr/>
            </p:nvSpPr>
            <p:spPr>
              <a:xfrm>
                <a:off x="1734036" y="1708526"/>
                <a:ext cx="2358214" cy="5489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1400" b="1" dirty="0">
                    <a:solidFill>
                      <a:srgbClr val="44546A">
                        <a:lumMod val="75000"/>
                      </a:srgbClr>
                    </a:solidFill>
                  </a:rPr>
                  <a:t>view/member/</a:t>
                </a:r>
                <a:r>
                  <a:rPr lang="en-US" altLang="ko-KR" sz="1400" b="1" dirty="0" err="1">
                    <a:solidFill>
                      <a:srgbClr val="44546A">
                        <a:lumMod val="75000"/>
                      </a:srgbClr>
                    </a:solidFill>
                  </a:rPr>
                  <a:t>home.jsp</a:t>
                </a:r>
                <a:endParaRPr lang="ko-KR" altLang="en-US" sz="900" dirty="0">
                  <a:solidFill>
                    <a:prstClr val="black">
                      <a:lumMod val="65000"/>
                      <a:lumOff val="35000"/>
                    </a:prstClr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816430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각 삼각형 7"/>
          <p:cNvSpPr/>
          <p:nvPr/>
        </p:nvSpPr>
        <p:spPr>
          <a:xfrm rot="5400000">
            <a:off x="61310" y="-61310"/>
            <a:ext cx="4572003" cy="4694623"/>
          </a:xfrm>
          <a:prstGeom prst="rtTriangle">
            <a:avLst/>
          </a:prstGeom>
          <a:solidFill>
            <a:srgbClr val="D2D2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060F182C-3E11-40D9-BCFF-E423BDDB9A95}"/>
              </a:ext>
            </a:extLst>
          </p:cNvPr>
          <p:cNvSpPr/>
          <p:nvPr/>
        </p:nvSpPr>
        <p:spPr>
          <a:xfrm>
            <a:off x="292100" y="1003299"/>
            <a:ext cx="11633200" cy="5616575"/>
          </a:xfrm>
          <a:prstGeom prst="rect">
            <a:avLst/>
          </a:prstGeom>
          <a:solidFill>
            <a:schemeClr val="bg1"/>
          </a:solidFill>
          <a:ln>
            <a:solidFill>
              <a:srgbClr val="6469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977002" y="113821"/>
            <a:ext cx="6096000" cy="76944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latinLnBrk="0">
              <a:defRPr/>
            </a:pPr>
            <a:r>
              <a:rPr lang="en-US" altLang="ko-KR" sz="28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05 </a:t>
            </a:r>
            <a:r>
              <a:rPr lang="ko-KR" altLang="en-US" sz="28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기술상세</a:t>
            </a:r>
            <a:endParaRPr lang="en-US" altLang="ko-KR" sz="2800" b="1" i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 latinLnBrk="0">
              <a:defRPr/>
            </a:pPr>
            <a:r>
              <a:rPr lang="en-US" altLang="ko-KR" sz="160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03.1 </a:t>
            </a:r>
            <a:r>
              <a:rPr lang="ko-KR" altLang="en-US" sz="160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병원 검색 및 예약</a:t>
            </a:r>
          </a:p>
        </p:txBody>
      </p:sp>
      <p:sp>
        <p:nvSpPr>
          <p:cNvPr id="77" name="직사각형 76"/>
          <p:cNvSpPr/>
          <p:nvPr/>
        </p:nvSpPr>
        <p:spPr>
          <a:xfrm>
            <a:off x="4675930" y="1636015"/>
            <a:ext cx="184731" cy="454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endParaRPr lang="en-US" altLang="ko-KR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85" name="직사각형 84"/>
          <p:cNvSpPr/>
          <p:nvPr/>
        </p:nvSpPr>
        <p:spPr>
          <a:xfrm>
            <a:off x="8338332" y="1636015"/>
            <a:ext cx="184731" cy="454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endParaRPr lang="en-US" altLang="ko-KR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700968FB-F64F-4228-9FAF-C5C2A7EE946D}"/>
              </a:ext>
            </a:extLst>
          </p:cNvPr>
          <p:cNvSpPr/>
          <p:nvPr/>
        </p:nvSpPr>
        <p:spPr>
          <a:xfrm>
            <a:off x="3044952" y="1205719"/>
            <a:ext cx="6102095" cy="8876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b="1" dirty="0">
                <a:solidFill>
                  <a:srgbClr val="44546A">
                    <a:lumMod val="75000"/>
                  </a:srgbClr>
                </a:solidFill>
              </a:rPr>
              <a:t>선택한 진료과를 보유하는 병원 검색</a:t>
            </a:r>
            <a:endParaRPr lang="en-US" altLang="ko-KR" sz="12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선택 과 보유하는 병원 리스트 나열</a:t>
            </a:r>
            <a:endParaRPr lang="en-US" altLang="ko-KR" sz="12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병원 상세 정보 표시</a:t>
            </a:r>
            <a:endParaRPr lang="en-US" altLang="ko-KR" sz="12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D3511CC9-2F91-4977-8BAB-8361FA7B740F}"/>
              </a:ext>
            </a:extLst>
          </p:cNvPr>
          <p:cNvGrpSpPr/>
          <p:nvPr/>
        </p:nvGrpSpPr>
        <p:grpSpPr>
          <a:xfrm>
            <a:off x="3063007" y="2117220"/>
            <a:ext cx="4223282" cy="713161"/>
            <a:chOff x="953947" y="1464301"/>
            <a:chExt cx="3074492" cy="1047105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40CD898A-BACE-498C-904B-94281E98E848}"/>
                </a:ext>
              </a:extLst>
            </p:cNvPr>
            <p:cNvSpPr/>
            <p:nvPr/>
          </p:nvSpPr>
          <p:spPr>
            <a:xfrm>
              <a:off x="953947" y="2110160"/>
              <a:ext cx="3074492" cy="40124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9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원하는 진료 과 클릭</a:t>
              </a:r>
            </a:p>
          </p:txBody>
        </p:sp>
        <p:grpSp>
          <p:nvGrpSpPr>
            <p:cNvPr id="84" name="그룹 83">
              <a:extLst>
                <a:ext uri="{FF2B5EF4-FFF2-40B4-BE49-F238E27FC236}">
                  <a16:creationId xmlns:a16="http://schemas.microsoft.com/office/drawing/2014/main" id="{872FD4D8-B595-418B-8FF2-509122035131}"/>
                </a:ext>
              </a:extLst>
            </p:cNvPr>
            <p:cNvGrpSpPr/>
            <p:nvPr/>
          </p:nvGrpSpPr>
          <p:grpSpPr>
            <a:xfrm>
              <a:off x="1055848" y="1464301"/>
              <a:ext cx="2868185" cy="662569"/>
              <a:chOff x="1487731" y="1691469"/>
              <a:chExt cx="2868185" cy="662569"/>
            </a:xfrm>
          </p:grpSpPr>
          <p:grpSp>
            <p:nvGrpSpPr>
              <p:cNvPr id="86" name="그룹 85">
                <a:extLst>
                  <a:ext uri="{FF2B5EF4-FFF2-40B4-BE49-F238E27FC236}">
                    <a16:creationId xmlns:a16="http://schemas.microsoft.com/office/drawing/2014/main" id="{FF7B2530-059C-4F9B-85B2-EFD5BA97B091}"/>
                  </a:ext>
                </a:extLst>
              </p:cNvPr>
              <p:cNvGrpSpPr/>
              <p:nvPr/>
            </p:nvGrpSpPr>
            <p:grpSpPr>
              <a:xfrm>
                <a:off x="1487731" y="1691469"/>
                <a:ext cx="2868185" cy="662569"/>
                <a:chOff x="1562100" y="1377555"/>
                <a:chExt cx="2392546" cy="3706045"/>
              </a:xfrm>
            </p:grpSpPr>
            <p:cxnSp>
              <p:nvCxnSpPr>
                <p:cNvPr id="91" name="직선 연결선 90">
                  <a:extLst>
                    <a:ext uri="{FF2B5EF4-FFF2-40B4-BE49-F238E27FC236}">
                      <a16:creationId xmlns:a16="http://schemas.microsoft.com/office/drawing/2014/main" id="{C7D9418D-305D-4980-B0CC-7323D56D7CED}"/>
                    </a:ext>
                  </a:extLst>
                </p:cNvPr>
                <p:cNvCxnSpPr/>
                <p:nvPr/>
              </p:nvCxnSpPr>
              <p:spPr>
                <a:xfrm>
                  <a:off x="1563006" y="1377555"/>
                  <a:ext cx="0" cy="3204000"/>
                </a:xfrm>
                <a:prstGeom prst="line">
                  <a:avLst/>
                </a:prstGeom>
                <a:ln w="12700">
                  <a:solidFill>
                    <a:srgbClr val="64696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" name="직선 연결선 107">
                  <a:extLst>
                    <a:ext uri="{FF2B5EF4-FFF2-40B4-BE49-F238E27FC236}">
                      <a16:creationId xmlns:a16="http://schemas.microsoft.com/office/drawing/2014/main" id="{68FCCF9C-586E-4622-B880-984D7B4ED6A3}"/>
                    </a:ext>
                  </a:extLst>
                </p:cNvPr>
                <p:cNvCxnSpPr/>
                <p:nvPr/>
              </p:nvCxnSpPr>
              <p:spPr>
                <a:xfrm>
                  <a:off x="3952420" y="1879600"/>
                  <a:ext cx="0" cy="3204000"/>
                </a:xfrm>
                <a:prstGeom prst="line">
                  <a:avLst/>
                </a:prstGeom>
                <a:ln w="12700">
                  <a:solidFill>
                    <a:srgbClr val="64696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9" name="직선 연결선 108">
                  <a:extLst>
                    <a:ext uri="{FF2B5EF4-FFF2-40B4-BE49-F238E27FC236}">
                      <a16:creationId xmlns:a16="http://schemas.microsoft.com/office/drawing/2014/main" id="{F9CC5BE9-EB4F-4E2E-9779-7DCE7BF27FF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62100" y="4571986"/>
                  <a:ext cx="2392546" cy="16"/>
                </a:xfrm>
                <a:prstGeom prst="line">
                  <a:avLst/>
                </a:prstGeom>
                <a:ln w="12700">
                  <a:solidFill>
                    <a:srgbClr val="64696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0" name="직선 연결선 109">
                  <a:extLst>
                    <a:ext uri="{FF2B5EF4-FFF2-40B4-BE49-F238E27FC236}">
                      <a16:creationId xmlns:a16="http://schemas.microsoft.com/office/drawing/2014/main" id="{EAB6A774-83BB-49D3-A568-D1A7E0CD76B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562100" y="1871980"/>
                  <a:ext cx="2387600" cy="0"/>
                </a:xfrm>
                <a:prstGeom prst="line">
                  <a:avLst/>
                </a:prstGeom>
                <a:ln w="12700">
                  <a:solidFill>
                    <a:srgbClr val="64696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5E54A0B7-9602-4F62-B208-2AD1635C40A8}"/>
                  </a:ext>
                </a:extLst>
              </p:cNvPr>
              <p:cNvSpPr/>
              <p:nvPr/>
            </p:nvSpPr>
            <p:spPr>
              <a:xfrm>
                <a:off x="1734036" y="1708526"/>
                <a:ext cx="2358214" cy="5489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1400" b="1" dirty="0">
                    <a:solidFill>
                      <a:srgbClr val="44546A">
                        <a:lumMod val="75000"/>
                      </a:srgbClr>
                    </a:solidFill>
                  </a:rPr>
                  <a:t>view/hospital/</a:t>
                </a:r>
                <a:r>
                  <a:rPr lang="en-US" altLang="ko-KR" sz="1400" b="1" dirty="0" err="1">
                    <a:solidFill>
                      <a:srgbClr val="44546A">
                        <a:lumMod val="75000"/>
                      </a:srgbClr>
                    </a:solidFill>
                  </a:rPr>
                  <a:t>searchDept.jsp</a:t>
                </a:r>
                <a:endParaRPr lang="ko-KR" altLang="en-US" sz="900" dirty="0">
                  <a:solidFill>
                    <a:prstClr val="black">
                      <a:lumMod val="65000"/>
                      <a:lumOff val="35000"/>
                    </a:prstClr>
                  </a:solidFill>
                </a:endParaRPr>
              </a:p>
            </p:txBody>
          </p:sp>
        </p:grpSp>
      </p:grpSp>
      <p:grpSp>
        <p:nvGrpSpPr>
          <p:cNvPr id="111" name="그룹 110">
            <a:extLst>
              <a:ext uri="{FF2B5EF4-FFF2-40B4-BE49-F238E27FC236}">
                <a16:creationId xmlns:a16="http://schemas.microsoft.com/office/drawing/2014/main" id="{39F90AF3-FA16-4D3E-B69B-4BD9F928AD48}"/>
              </a:ext>
            </a:extLst>
          </p:cNvPr>
          <p:cNvGrpSpPr/>
          <p:nvPr/>
        </p:nvGrpSpPr>
        <p:grpSpPr>
          <a:xfrm>
            <a:off x="7641195" y="2136471"/>
            <a:ext cx="4223282" cy="713161"/>
            <a:chOff x="953947" y="1464301"/>
            <a:chExt cx="3074492" cy="1047103"/>
          </a:xfrm>
        </p:grpSpPr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0E1D42B2-A61E-4755-94E6-EDF1AB62F236}"/>
                </a:ext>
              </a:extLst>
            </p:cNvPr>
            <p:cNvSpPr/>
            <p:nvPr/>
          </p:nvSpPr>
          <p:spPr>
            <a:xfrm>
              <a:off x="953947" y="2110159"/>
              <a:ext cx="3074492" cy="4012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900" dirty="0" err="1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getHospitalListByDept</a:t>
              </a:r>
              <a:r>
                <a:rPr lang="en-US" altLang="ko-KR" sz="9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() </a:t>
              </a:r>
              <a:r>
                <a:rPr lang="ko-KR" altLang="en-US" sz="9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실행</a:t>
              </a:r>
              <a:endParaRPr lang="en-US" altLang="ko-KR" sz="900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  <p:grpSp>
          <p:nvGrpSpPr>
            <p:cNvPr id="113" name="그룹 112">
              <a:extLst>
                <a:ext uri="{FF2B5EF4-FFF2-40B4-BE49-F238E27FC236}">
                  <a16:creationId xmlns:a16="http://schemas.microsoft.com/office/drawing/2014/main" id="{DF81CC66-0AB5-4425-BACF-0F0C9D2B2B24}"/>
                </a:ext>
              </a:extLst>
            </p:cNvPr>
            <p:cNvGrpSpPr/>
            <p:nvPr/>
          </p:nvGrpSpPr>
          <p:grpSpPr>
            <a:xfrm>
              <a:off x="1055848" y="1464301"/>
              <a:ext cx="2868185" cy="662569"/>
              <a:chOff x="1487731" y="1691469"/>
              <a:chExt cx="2868185" cy="662569"/>
            </a:xfrm>
          </p:grpSpPr>
          <p:grpSp>
            <p:nvGrpSpPr>
              <p:cNvPr id="114" name="그룹 113">
                <a:extLst>
                  <a:ext uri="{FF2B5EF4-FFF2-40B4-BE49-F238E27FC236}">
                    <a16:creationId xmlns:a16="http://schemas.microsoft.com/office/drawing/2014/main" id="{F0ACB0F0-B97A-4582-9A86-BDB0D5076A39}"/>
                  </a:ext>
                </a:extLst>
              </p:cNvPr>
              <p:cNvGrpSpPr/>
              <p:nvPr/>
            </p:nvGrpSpPr>
            <p:grpSpPr>
              <a:xfrm>
                <a:off x="1487731" y="1691469"/>
                <a:ext cx="2868185" cy="662569"/>
                <a:chOff x="1562100" y="1377555"/>
                <a:chExt cx="2392546" cy="3706045"/>
              </a:xfrm>
            </p:grpSpPr>
            <p:cxnSp>
              <p:nvCxnSpPr>
                <p:cNvPr id="116" name="직선 연결선 115">
                  <a:extLst>
                    <a:ext uri="{FF2B5EF4-FFF2-40B4-BE49-F238E27FC236}">
                      <a16:creationId xmlns:a16="http://schemas.microsoft.com/office/drawing/2014/main" id="{69445426-7B17-4E10-B76D-E77EAE42D279}"/>
                    </a:ext>
                  </a:extLst>
                </p:cNvPr>
                <p:cNvCxnSpPr/>
                <p:nvPr/>
              </p:nvCxnSpPr>
              <p:spPr>
                <a:xfrm>
                  <a:off x="1563006" y="1377555"/>
                  <a:ext cx="0" cy="3204000"/>
                </a:xfrm>
                <a:prstGeom prst="line">
                  <a:avLst/>
                </a:prstGeom>
                <a:ln w="12700">
                  <a:solidFill>
                    <a:srgbClr val="64696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7" name="직선 연결선 116">
                  <a:extLst>
                    <a:ext uri="{FF2B5EF4-FFF2-40B4-BE49-F238E27FC236}">
                      <a16:creationId xmlns:a16="http://schemas.microsoft.com/office/drawing/2014/main" id="{44C4E48A-6DCD-4587-8E81-0C94896E1C1C}"/>
                    </a:ext>
                  </a:extLst>
                </p:cNvPr>
                <p:cNvCxnSpPr/>
                <p:nvPr/>
              </p:nvCxnSpPr>
              <p:spPr>
                <a:xfrm>
                  <a:off x="3952420" y="1879600"/>
                  <a:ext cx="0" cy="3204000"/>
                </a:xfrm>
                <a:prstGeom prst="line">
                  <a:avLst/>
                </a:prstGeom>
                <a:ln w="12700">
                  <a:solidFill>
                    <a:srgbClr val="64696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8" name="직선 연결선 117">
                  <a:extLst>
                    <a:ext uri="{FF2B5EF4-FFF2-40B4-BE49-F238E27FC236}">
                      <a16:creationId xmlns:a16="http://schemas.microsoft.com/office/drawing/2014/main" id="{3F564F22-0633-4252-97B9-D15FD4AE0E2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62100" y="4571986"/>
                  <a:ext cx="2392546" cy="16"/>
                </a:xfrm>
                <a:prstGeom prst="line">
                  <a:avLst/>
                </a:prstGeom>
                <a:ln w="12700">
                  <a:solidFill>
                    <a:srgbClr val="64696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7" name="직선 연결선 136">
                  <a:extLst>
                    <a:ext uri="{FF2B5EF4-FFF2-40B4-BE49-F238E27FC236}">
                      <a16:creationId xmlns:a16="http://schemas.microsoft.com/office/drawing/2014/main" id="{5A044947-B324-4F53-BAF4-551676B163E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562100" y="1871980"/>
                  <a:ext cx="2387600" cy="0"/>
                </a:xfrm>
                <a:prstGeom prst="line">
                  <a:avLst/>
                </a:prstGeom>
                <a:ln w="12700">
                  <a:solidFill>
                    <a:srgbClr val="64696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15" name="직사각형 114">
                <a:extLst>
                  <a:ext uri="{FF2B5EF4-FFF2-40B4-BE49-F238E27FC236}">
                    <a16:creationId xmlns:a16="http://schemas.microsoft.com/office/drawing/2014/main" id="{D33A068F-09AB-4230-8654-EA8A808B3E53}"/>
                  </a:ext>
                </a:extLst>
              </p:cNvPr>
              <p:cNvSpPr/>
              <p:nvPr/>
            </p:nvSpPr>
            <p:spPr>
              <a:xfrm>
                <a:off x="1734036" y="1708526"/>
                <a:ext cx="2358214" cy="5489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1400" b="1" dirty="0">
                    <a:solidFill>
                      <a:srgbClr val="44546A">
                        <a:lumMod val="75000"/>
                      </a:srgbClr>
                    </a:solidFill>
                  </a:rPr>
                  <a:t>Service/dsImpl.java</a:t>
                </a:r>
                <a:endParaRPr lang="ko-KR" altLang="en-US" sz="900" dirty="0">
                  <a:solidFill>
                    <a:prstClr val="black">
                      <a:lumMod val="65000"/>
                      <a:lumOff val="35000"/>
                    </a:prstClr>
                  </a:solidFill>
                </a:endParaRPr>
              </a:p>
            </p:txBody>
          </p:sp>
        </p:grpSp>
      </p:grpSp>
      <p:grpSp>
        <p:nvGrpSpPr>
          <p:cNvPr id="138" name="그룹 137">
            <a:extLst>
              <a:ext uri="{FF2B5EF4-FFF2-40B4-BE49-F238E27FC236}">
                <a16:creationId xmlns:a16="http://schemas.microsoft.com/office/drawing/2014/main" id="{3A01893B-C881-45BD-BF0A-148AB21DEA07}"/>
              </a:ext>
            </a:extLst>
          </p:cNvPr>
          <p:cNvGrpSpPr/>
          <p:nvPr/>
        </p:nvGrpSpPr>
        <p:grpSpPr>
          <a:xfrm>
            <a:off x="7652780" y="3812839"/>
            <a:ext cx="4223282" cy="713161"/>
            <a:chOff x="953947" y="1464301"/>
            <a:chExt cx="3074492" cy="1047104"/>
          </a:xfrm>
        </p:grpSpPr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038FB61F-E07F-4D7C-899C-587A18F7C937}"/>
                </a:ext>
              </a:extLst>
            </p:cNvPr>
            <p:cNvSpPr/>
            <p:nvPr/>
          </p:nvSpPr>
          <p:spPr>
            <a:xfrm>
              <a:off x="953947" y="2110160"/>
              <a:ext cx="3074492" cy="4012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900" dirty="0" err="1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getHospitalListByDept</a:t>
              </a:r>
              <a:r>
                <a:rPr lang="en-US" altLang="ko-KR" sz="9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() </a:t>
              </a:r>
              <a:r>
                <a:rPr lang="ko-KR" altLang="en-US" sz="9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실행</a:t>
              </a:r>
              <a:endParaRPr lang="en-US" altLang="ko-KR" sz="900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  <p:grpSp>
          <p:nvGrpSpPr>
            <p:cNvPr id="140" name="그룹 139">
              <a:extLst>
                <a:ext uri="{FF2B5EF4-FFF2-40B4-BE49-F238E27FC236}">
                  <a16:creationId xmlns:a16="http://schemas.microsoft.com/office/drawing/2014/main" id="{653B0F6F-6DFE-4D46-B153-D15880899AD7}"/>
                </a:ext>
              </a:extLst>
            </p:cNvPr>
            <p:cNvGrpSpPr/>
            <p:nvPr/>
          </p:nvGrpSpPr>
          <p:grpSpPr>
            <a:xfrm>
              <a:off x="1055848" y="1464301"/>
              <a:ext cx="2892191" cy="662569"/>
              <a:chOff x="1487731" y="1691469"/>
              <a:chExt cx="2892191" cy="662569"/>
            </a:xfrm>
          </p:grpSpPr>
          <p:grpSp>
            <p:nvGrpSpPr>
              <p:cNvPr id="141" name="그룹 140">
                <a:extLst>
                  <a:ext uri="{FF2B5EF4-FFF2-40B4-BE49-F238E27FC236}">
                    <a16:creationId xmlns:a16="http://schemas.microsoft.com/office/drawing/2014/main" id="{E65B5992-02E6-4E83-9DB9-7D9408A2E7AD}"/>
                  </a:ext>
                </a:extLst>
              </p:cNvPr>
              <p:cNvGrpSpPr/>
              <p:nvPr/>
            </p:nvGrpSpPr>
            <p:grpSpPr>
              <a:xfrm>
                <a:off x="1487731" y="1691469"/>
                <a:ext cx="2868185" cy="662569"/>
                <a:chOff x="1562100" y="1377555"/>
                <a:chExt cx="2392546" cy="3706045"/>
              </a:xfrm>
            </p:grpSpPr>
            <p:cxnSp>
              <p:nvCxnSpPr>
                <p:cNvPr id="143" name="직선 연결선 142">
                  <a:extLst>
                    <a:ext uri="{FF2B5EF4-FFF2-40B4-BE49-F238E27FC236}">
                      <a16:creationId xmlns:a16="http://schemas.microsoft.com/office/drawing/2014/main" id="{CC90E1B1-77C1-4E9A-AC47-D10DFF5FCAAB}"/>
                    </a:ext>
                  </a:extLst>
                </p:cNvPr>
                <p:cNvCxnSpPr/>
                <p:nvPr/>
              </p:nvCxnSpPr>
              <p:spPr>
                <a:xfrm>
                  <a:off x="1563006" y="1377555"/>
                  <a:ext cx="0" cy="3204000"/>
                </a:xfrm>
                <a:prstGeom prst="line">
                  <a:avLst/>
                </a:prstGeom>
                <a:ln w="12700">
                  <a:solidFill>
                    <a:srgbClr val="64696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4" name="직선 연결선 143">
                  <a:extLst>
                    <a:ext uri="{FF2B5EF4-FFF2-40B4-BE49-F238E27FC236}">
                      <a16:creationId xmlns:a16="http://schemas.microsoft.com/office/drawing/2014/main" id="{A269500F-FC0E-49C5-9F32-D75A5FE930BE}"/>
                    </a:ext>
                  </a:extLst>
                </p:cNvPr>
                <p:cNvCxnSpPr/>
                <p:nvPr/>
              </p:nvCxnSpPr>
              <p:spPr>
                <a:xfrm>
                  <a:off x="3952420" y="1879600"/>
                  <a:ext cx="0" cy="3204000"/>
                </a:xfrm>
                <a:prstGeom prst="line">
                  <a:avLst/>
                </a:prstGeom>
                <a:ln w="12700">
                  <a:solidFill>
                    <a:srgbClr val="64696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직선 연결선 144">
                  <a:extLst>
                    <a:ext uri="{FF2B5EF4-FFF2-40B4-BE49-F238E27FC236}">
                      <a16:creationId xmlns:a16="http://schemas.microsoft.com/office/drawing/2014/main" id="{20BD4202-6522-4A6A-AA29-45A8B2E0CAB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62100" y="4571986"/>
                  <a:ext cx="2392546" cy="16"/>
                </a:xfrm>
                <a:prstGeom prst="line">
                  <a:avLst/>
                </a:prstGeom>
                <a:ln w="12700">
                  <a:solidFill>
                    <a:srgbClr val="64696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5" name="직선 연결선 154">
                  <a:extLst>
                    <a:ext uri="{FF2B5EF4-FFF2-40B4-BE49-F238E27FC236}">
                      <a16:creationId xmlns:a16="http://schemas.microsoft.com/office/drawing/2014/main" id="{82B35479-5497-43D6-9874-94B7E846634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562100" y="1871980"/>
                  <a:ext cx="2387600" cy="0"/>
                </a:xfrm>
                <a:prstGeom prst="line">
                  <a:avLst/>
                </a:prstGeom>
                <a:ln w="12700">
                  <a:solidFill>
                    <a:srgbClr val="64696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42" name="직사각형 141">
                <a:extLst>
                  <a:ext uri="{FF2B5EF4-FFF2-40B4-BE49-F238E27FC236}">
                    <a16:creationId xmlns:a16="http://schemas.microsoft.com/office/drawing/2014/main" id="{27E0B179-881D-4D6E-96E6-DBD72698BE5E}"/>
                  </a:ext>
                </a:extLst>
              </p:cNvPr>
              <p:cNvSpPr/>
              <p:nvPr/>
            </p:nvSpPr>
            <p:spPr>
              <a:xfrm>
                <a:off x="1534145" y="1708526"/>
                <a:ext cx="2845777" cy="5489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1400" b="1" dirty="0" err="1">
                    <a:solidFill>
                      <a:srgbClr val="44546A">
                        <a:lumMod val="75000"/>
                      </a:srgbClr>
                    </a:solidFill>
                  </a:rPr>
                  <a:t>mybatis</a:t>
                </a:r>
                <a:r>
                  <a:rPr lang="en-US" altLang="ko-KR" sz="1400" b="1" dirty="0">
                    <a:solidFill>
                      <a:srgbClr val="44546A">
                        <a:lumMod val="75000"/>
                      </a:srgbClr>
                    </a:solidFill>
                  </a:rPr>
                  <a:t>/mapper/HospitalMapper.java</a:t>
                </a:r>
                <a:endParaRPr lang="ko-KR" altLang="en-US" sz="900" dirty="0">
                  <a:solidFill>
                    <a:prstClr val="black">
                      <a:lumMod val="65000"/>
                      <a:lumOff val="35000"/>
                    </a:prstClr>
                  </a:solidFill>
                </a:endParaRPr>
              </a:p>
            </p:txBody>
          </p:sp>
        </p:grpSp>
      </p:grpSp>
      <p:grpSp>
        <p:nvGrpSpPr>
          <p:cNvPr id="156" name="그룹 155">
            <a:extLst>
              <a:ext uri="{FF2B5EF4-FFF2-40B4-BE49-F238E27FC236}">
                <a16:creationId xmlns:a16="http://schemas.microsoft.com/office/drawing/2014/main" id="{0A3852AB-B0A4-461A-B322-10524F0E0D0F}"/>
              </a:ext>
            </a:extLst>
          </p:cNvPr>
          <p:cNvGrpSpPr/>
          <p:nvPr/>
        </p:nvGrpSpPr>
        <p:grpSpPr>
          <a:xfrm>
            <a:off x="7615164" y="5435898"/>
            <a:ext cx="4298468" cy="713161"/>
            <a:chOff x="930780" y="1464301"/>
            <a:chExt cx="3129224" cy="1047104"/>
          </a:xfrm>
        </p:grpSpPr>
        <p:sp>
          <p:nvSpPr>
            <p:cNvPr id="157" name="직사각형 156">
              <a:extLst>
                <a:ext uri="{FF2B5EF4-FFF2-40B4-BE49-F238E27FC236}">
                  <a16:creationId xmlns:a16="http://schemas.microsoft.com/office/drawing/2014/main" id="{CE2E9DBF-63DF-401A-89CC-AC48D1BE1D3A}"/>
                </a:ext>
              </a:extLst>
            </p:cNvPr>
            <p:cNvSpPr/>
            <p:nvPr/>
          </p:nvSpPr>
          <p:spPr>
            <a:xfrm>
              <a:off x="953947" y="2110160"/>
              <a:ext cx="3074492" cy="4012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9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id = “</a:t>
              </a:r>
              <a:r>
                <a:rPr lang="en-US" altLang="ko-KR" sz="900" dirty="0" err="1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getHospitalListByDept</a:t>
              </a:r>
              <a:r>
                <a:rPr lang="en-US" altLang="ko-KR" sz="9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” </a:t>
              </a:r>
              <a:r>
                <a:rPr lang="ko-KR" altLang="en-US" sz="9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실행</a:t>
              </a:r>
            </a:p>
          </p:txBody>
        </p:sp>
        <p:grpSp>
          <p:nvGrpSpPr>
            <p:cNvPr id="158" name="그룹 157">
              <a:extLst>
                <a:ext uri="{FF2B5EF4-FFF2-40B4-BE49-F238E27FC236}">
                  <a16:creationId xmlns:a16="http://schemas.microsoft.com/office/drawing/2014/main" id="{64048998-A836-4398-A9CA-53956150AD6A}"/>
                </a:ext>
              </a:extLst>
            </p:cNvPr>
            <p:cNvGrpSpPr/>
            <p:nvPr/>
          </p:nvGrpSpPr>
          <p:grpSpPr>
            <a:xfrm>
              <a:off x="930780" y="1464301"/>
              <a:ext cx="3129224" cy="662569"/>
              <a:chOff x="1362663" y="1691469"/>
              <a:chExt cx="3129224" cy="662569"/>
            </a:xfrm>
          </p:grpSpPr>
          <p:grpSp>
            <p:nvGrpSpPr>
              <p:cNvPr id="159" name="그룹 158">
                <a:extLst>
                  <a:ext uri="{FF2B5EF4-FFF2-40B4-BE49-F238E27FC236}">
                    <a16:creationId xmlns:a16="http://schemas.microsoft.com/office/drawing/2014/main" id="{9F432A6C-B0CD-4EE5-850F-3F20449D5FFA}"/>
                  </a:ext>
                </a:extLst>
              </p:cNvPr>
              <p:cNvGrpSpPr/>
              <p:nvPr/>
            </p:nvGrpSpPr>
            <p:grpSpPr>
              <a:xfrm>
                <a:off x="1487731" y="1691469"/>
                <a:ext cx="2868185" cy="662569"/>
                <a:chOff x="1562100" y="1377555"/>
                <a:chExt cx="2392546" cy="3706045"/>
              </a:xfrm>
            </p:grpSpPr>
            <p:cxnSp>
              <p:nvCxnSpPr>
                <p:cNvPr id="161" name="직선 연결선 160">
                  <a:extLst>
                    <a:ext uri="{FF2B5EF4-FFF2-40B4-BE49-F238E27FC236}">
                      <a16:creationId xmlns:a16="http://schemas.microsoft.com/office/drawing/2014/main" id="{C01115A2-1F9D-4E8F-8FD7-80E1D197B9EC}"/>
                    </a:ext>
                  </a:extLst>
                </p:cNvPr>
                <p:cNvCxnSpPr/>
                <p:nvPr/>
              </p:nvCxnSpPr>
              <p:spPr>
                <a:xfrm>
                  <a:off x="1563006" y="1377555"/>
                  <a:ext cx="0" cy="3204000"/>
                </a:xfrm>
                <a:prstGeom prst="line">
                  <a:avLst/>
                </a:prstGeom>
                <a:ln w="12700">
                  <a:solidFill>
                    <a:srgbClr val="64696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2" name="직선 연결선 161">
                  <a:extLst>
                    <a:ext uri="{FF2B5EF4-FFF2-40B4-BE49-F238E27FC236}">
                      <a16:creationId xmlns:a16="http://schemas.microsoft.com/office/drawing/2014/main" id="{75D80791-083C-43A1-941D-48E23A531485}"/>
                    </a:ext>
                  </a:extLst>
                </p:cNvPr>
                <p:cNvCxnSpPr/>
                <p:nvPr/>
              </p:nvCxnSpPr>
              <p:spPr>
                <a:xfrm>
                  <a:off x="3952420" y="1879600"/>
                  <a:ext cx="0" cy="3204000"/>
                </a:xfrm>
                <a:prstGeom prst="line">
                  <a:avLst/>
                </a:prstGeom>
                <a:ln w="12700">
                  <a:solidFill>
                    <a:srgbClr val="64696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3" name="직선 연결선 162">
                  <a:extLst>
                    <a:ext uri="{FF2B5EF4-FFF2-40B4-BE49-F238E27FC236}">
                      <a16:creationId xmlns:a16="http://schemas.microsoft.com/office/drawing/2014/main" id="{E0279D77-F1BB-4EF1-AA31-7CD65C3E467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62100" y="4571986"/>
                  <a:ext cx="2392546" cy="16"/>
                </a:xfrm>
                <a:prstGeom prst="line">
                  <a:avLst/>
                </a:prstGeom>
                <a:ln w="12700">
                  <a:solidFill>
                    <a:srgbClr val="64696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4" name="직선 연결선 163">
                  <a:extLst>
                    <a:ext uri="{FF2B5EF4-FFF2-40B4-BE49-F238E27FC236}">
                      <a16:creationId xmlns:a16="http://schemas.microsoft.com/office/drawing/2014/main" id="{FBACE335-A171-4D21-BAC1-D5212E15769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562100" y="1871980"/>
                  <a:ext cx="2387600" cy="0"/>
                </a:xfrm>
                <a:prstGeom prst="line">
                  <a:avLst/>
                </a:prstGeom>
                <a:ln w="12700">
                  <a:solidFill>
                    <a:srgbClr val="64696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60" name="직사각형 159">
                <a:extLst>
                  <a:ext uri="{FF2B5EF4-FFF2-40B4-BE49-F238E27FC236}">
                    <a16:creationId xmlns:a16="http://schemas.microsoft.com/office/drawing/2014/main" id="{FA5911A0-D8AB-4B67-ACA8-BCCD1D268CAC}"/>
                  </a:ext>
                </a:extLst>
              </p:cNvPr>
              <p:cNvSpPr/>
              <p:nvPr/>
            </p:nvSpPr>
            <p:spPr>
              <a:xfrm>
                <a:off x="1362663" y="1708526"/>
                <a:ext cx="3129224" cy="5489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1400" b="1" dirty="0">
                    <a:solidFill>
                      <a:srgbClr val="44546A">
                        <a:lumMod val="75000"/>
                      </a:srgbClr>
                    </a:solidFill>
                  </a:rPr>
                  <a:t>resources/../mapper/HospitalMapper.xml</a:t>
                </a:r>
                <a:endParaRPr lang="ko-KR" altLang="en-US" sz="900" dirty="0">
                  <a:solidFill>
                    <a:prstClr val="black">
                      <a:lumMod val="65000"/>
                      <a:lumOff val="35000"/>
                    </a:prstClr>
                  </a:solidFill>
                </a:endParaRPr>
              </a:p>
            </p:txBody>
          </p:sp>
        </p:grpSp>
      </p:grp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855094AA-D9A7-4B44-8876-088FBBCA736A}"/>
              </a:ext>
            </a:extLst>
          </p:cNvPr>
          <p:cNvCxnSpPr/>
          <p:nvPr/>
        </p:nvCxnSpPr>
        <p:spPr>
          <a:xfrm>
            <a:off x="9673394" y="3057379"/>
            <a:ext cx="0" cy="471638"/>
          </a:xfrm>
          <a:prstGeom prst="straightConnector1">
            <a:avLst/>
          </a:prstGeom>
          <a:ln w="38100">
            <a:solidFill>
              <a:srgbClr val="64696D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직선 화살표 연결선 165">
            <a:extLst>
              <a:ext uri="{FF2B5EF4-FFF2-40B4-BE49-F238E27FC236}">
                <a16:creationId xmlns:a16="http://schemas.microsoft.com/office/drawing/2014/main" id="{0CF852C0-A93B-41B5-AEAA-0BCDEE1F765B}"/>
              </a:ext>
            </a:extLst>
          </p:cNvPr>
          <p:cNvCxnSpPr/>
          <p:nvPr/>
        </p:nvCxnSpPr>
        <p:spPr>
          <a:xfrm>
            <a:off x="9673394" y="4782158"/>
            <a:ext cx="0" cy="471638"/>
          </a:xfrm>
          <a:prstGeom prst="straightConnector1">
            <a:avLst/>
          </a:prstGeom>
          <a:ln w="38100">
            <a:solidFill>
              <a:srgbClr val="64696D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8" name="그룹 167">
            <a:extLst>
              <a:ext uri="{FF2B5EF4-FFF2-40B4-BE49-F238E27FC236}">
                <a16:creationId xmlns:a16="http://schemas.microsoft.com/office/drawing/2014/main" id="{16E229F2-2D44-4A39-9337-4E088D17846E}"/>
              </a:ext>
            </a:extLst>
          </p:cNvPr>
          <p:cNvGrpSpPr/>
          <p:nvPr/>
        </p:nvGrpSpPr>
        <p:grpSpPr>
          <a:xfrm>
            <a:off x="3063007" y="3818753"/>
            <a:ext cx="4223282" cy="713161"/>
            <a:chOff x="953947" y="1464301"/>
            <a:chExt cx="3074492" cy="1047105"/>
          </a:xfrm>
        </p:grpSpPr>
        <p:sp>
          <p:nvSpPr>
            <p:cNvPr id="169" name="직사각형 168">
              <a:extLst>
                <a:ext uri="{FF2B5EF4-FFF2-40B4-BE49-F238E27FC236}">
                  <a16:creationId xmlns:a16="http://schemas.microsoft.com/office/drawing/2014/main" id="{ABE3E37F-3FF3-41BF-B350-7574FCD312D6}"/>
                </a:ext>
              </a:extLst>
            </p:cNvPr>
            <p:cNvSpPr/>
            <p:nvPr/>
          </p:nvSpPr>
          <p:spPr>
            <a:xfrm>
              <a:off x="953947" y="2110160"/>
              <a:ext cx="3074492" cy="40124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900" dirty="0" err="1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searchDeptList</a:t>
              </a:r>
              <a:r>
                <a:rPr lang="en-US" altLang="ko-KR" sz="9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() </a:t>
              </a:r>
              <a:r>
                <a:rPr lang="ko-KR" altLang="en-US" sz="9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실행</a:t>
              </a:r>
            </a:p>
          </p:txBody>
        </p:sp>
        <p:grpSp>
          <p:nvGrpSpPr>
            <p:cNvPr id="170" name="그룹 169">
              <a:extLst>
                <a:ext uri="{FF2B5EF4-FFF2-40B4-BE49-F238E27FC236}">
                  <a16:creationId xmlns:a16="http://schemas.microsoft.com/office/drawing/2014/main" id="{348FE9EA-C8AE-4AAF-B3F6-865D16925592}"/>
                </a:ext>
              </a:extLst>
            </p:cNvPr>
            <p:cNvGrpSpPr/>
            <p:nvPr/>
          </p:nvGrpSpPr>
          <p:grpSpPr>
            <a:xfrm>
              <a:off x="1055848" y="1464301"/>
              <a:ext cx="2868185" cy="662569"/>
              <a:chOff x="1487731" y="1691469"/>
              <a:chExt cx="2868185" cy="662569"/>
            </a:xfrm>
          </p:grpSpPr>
          <p:grpSp>
            <p:nvGrpSpPr>
              <p:cNvPr id="171" name="그룹 170">
                <a:extLst>
                  <a:ext uri="{FF2B5EF4-FFF2-40B4-BE49-F238E27FC236}">
                    <a16:creationId xmlns:a16="http://schemas.microsoft.com/office/drawing/2014/main" id="{9818744A-3576-417F-B114-555CE63514AE}"/>
                  </a:ext>
                </a:extLst>
              </p:cNvPr>
              <p:cNvGrpSpPr/>
              <p:nvPr/>
            </p:nvGrpSpPr>
            <p:grpSpPr>
              <a:xfrm>
                <a:off x="1487731" y="1691469"/>
                <a:ext cx="2868185" cy="662569"/>
                <a:chOff x="1562100" y="1377555"/>
                <a:chExt cx="2392546" cy="3706045"/>
              </a:xfrm>
            </p:grpSpPr>
            <p:cxnSp>
              <p:nvCxnSpPr>
                <p:cNvPr id="173" name="직선 연결선 172">
                  <a:extLst>
                    <a:ext uri="{FF2B5EF4-FFF2-40B4-BE49-F238E27FC236}">
                      <a16:creationId xmlns:a16="http://schemas.microsoft.com/office/drawing/2014/main" id="{A9138BD9-C4E8-4ACC-B7BD-6028FF23D66E}"/>
                    </a:ext>
                  </a:extLst>
                </p:cNvPr>
                <p:cNvCxnSpPr/>
                <p:nvPr/>
              </p:nvCxnSpPr>
              <p:spPr>
                <a:xfrm>
                  <a:off x="1563006" y="1377555"/>
                  <a:ext cx="0" cy="3204000"/>
                </a:xfrm>
                <a:prstGeom prst="line">
                  <a:avLst/>
                </a:prstGeom>
                <a:ln w="12700">
                  <a:solidFill>
                    <a:srgbClr val="64696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4" name="직선 연결선 173">
                  <a:extLst>
                    <a:ext uri="{FF2B5EF4-FFF2-40B4-BE49-F238E27FC236}">
                      <a16:creationId xmlns:a16="http://schemas.microsoft.com/office/drawing/2014/main" id="{0C6593F7-FE34-47B7-9248-5AC9BF1C2AF4}"/>
                    </a:ext>
                  </a:extLst>
                </p:cNvPr>
                <p:cNvCxnSpPr/>
                <p:nvPr/>
              </p:nvCxnSpPr>
              <p:spPr>
                <a:xfrm>
                  <a:off x="3952420" y="1879600"/>
                  <a:ext cx="0" cy="3204000"/>
                </a:xfrm>
                <a:prstGeom prst="line">
                  <a:avLst/>
                </a:prstGeom>
                <a:ln w="12700">
                  <a:solidFill>
                    <a:srgbClr val="64696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5" name="직선 연결선 174">
                  <a:extLst>
                    <a:ext uri="{FF2B5EF4-FFF2-40B4-BE49-F238E27FC236}">
                      <a16:creationId xmlns:a16="http://schemas.microsoft.com/office/drawing/2014/main" id="{0A63218D-9A36-433C-B127-B8891FF23D8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62100" y="4571986"/>
                  <a:ext cx="2392546" cy="16"/>
                </a:xfrm>
                <a:prstGeom prst="line">
                  <a:avLst/>
                </a:prstGeom>
                <a:ln w="12700">
                  <a:solidFill>
                    <a:srgbClr val="64696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6" name="직선 연결선 175">
                  <a:extLst>
                    <a:ext uri="{FF2B5EF4-FFF2-40B4-BE49-F238E27FC236}">
                      <a16:creationId xmlns:a16="http://schemas.microsoft.com/office/drawing/2014/main" id="{B6365CD2-56D2-413F-9667-F25888DE4B2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562100" y="1871980"/>
                  <a:ext cx="2387600" cy="0"/>
                </a:xfrm>
                <a:prstGeom prst="line">
                  <a:avLst/>
                </a:prstGeom>
                <a:ln w="12700">
                  <a:solidFill>
                    <a:srgbClr val="64696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2" name="직사각형 171">
                <a:extLst>
                  <a:ext uri="{FF2B5EF4-FFF2-40B4-BE49-F238E27FC236}">
                    <a16:creationId xmlns:a16="http://schemas.microsoft.com/office/drawing/2014/main" id="{A3830FC2-342B-4164-87BE-439117B3443D}"/>
                  </a:ext>
                </a:extLst>
              </p:cNvPr>
              <p:cNvSpPr/>
              <p:nvPr/>
            </p:nvSpPr>
            <p:spPr>
              <a:xfrm>
                <a:off x="1734036" y="1708526"/>
                <a:ext cx="2358214" cy="5489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1400" b="1" dirty="0">
                    <a:solidFill>
                      <a:srgbClr val="44546A">
                        <a:lumMod val="75000"/>
                      </a:srgbClr>
                    </a:solidFill>
                  </a:rPr>
                  <a:t>Controller/HospitalController.java</a:t>
                </a:r>
                <a:endParaRPr lang="ko-KR" altLang="en-US" sz="900" dirty="0">
                  <a:solidFill>
                    <a:prstClr val="black">
                      <a:lumMod val="65000"/>
                      <a:lumOff val="35000"/>
                    </a:prstClr>
                  </a:solidFill>
                </a:endParaRPr>
              </a:p>
            </p:txBody>
          </p:sp>
        </p:grpSp>
      </p:grpSp>
      <p:grpSp>
        <p:nvGrpSpPr>
          <p:cNvPr id="186" name="그룹 185">
            <a:extLst>
              <a:ext uri="{FF2B5EF4-FFF2-40B4-BE49-F238E27FC236}">
                <a16:creationId xmlns:a16="http://schemas.microsoft.com/office/drawing/2014/main" id="{7344F168-BA9A-4CDC-AEB0-BD87A291E36C}"/>
              </a:ext>
            </a:extLst>
          </p:cNvPr>
          <p:cNvGrpSpPr/>
          <p:nvPr/>
        </p:nvGrpSpPr>
        <p:grpSpPr>
          <a:xfrm>
            <a:off x="3041289" y="5435244"/>
            <a:ext cx="4223282" cy="713161"/>
            <a:chOff x="953947" y="1464301"/>
            <a:chExt cx="3074492" cy="1047105"/>
          </a:xfrm>
        </p:grpSpPr>
        <p:sp>
          <p:nvSpPr>
            <p:cNvPr id="187" name="직사각형 186">
              <a:extLst>
                <a:ext uri="{FF2B5EF4-FFF2-40B4-BE49-F238E27FC236}">
                  <a16:creationId xmlns:a16="http://schemas.microsoft.com/office/drawing/2014/main" id="{D47D527B-C29A-40A7-BF09-7D17E7C4B0D9}"/>
                </a:ext>
              </a:extLst>
            </p:cNvPr>
            <p:cNvSpPr/>
            <p:nvPr/>
          </p:nvSpPr>
          <p:spPr>
            <a:xfrm>
              <a:off x="953947" y="2110160"/>
              <a:ext cx="3074492" cy="40124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9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해당 과 존재하는 병원 리스트 나열</a:t>
              </a:r>
            </a:p>
          </p:txBody>
        </p:sp>
        <p:grpSp>
          <p:nvGrpSpPr>
            <p:cNvPr id="188" name="그룹 187">
              <a:extLst>
                <a:ext uri="{FF2B5EF4-FFF2-40B4-BE49-F238E27FC236}">
                  <a16:creationId xmlns:a16="http://schemas.microsoft.com/office/drawing/2014/main" id="{B9E6EED4-DADC-4FB1-9AEC-C6645BBC542E}"/>
                </a:ext>
              </a:extLst>
            </p:cNvPr>
            <p:cNvGrpSpPr/>
            <p:nvPr/>
          </p:nvGrpSpPr>
          <p:grpSpPr>
            <a:xfrm>
              <a:off x="1055848" y="1464301"/>
              <a:ext cx="2868185" cy="662569"/>
              <a:chOff x="1487731" y="1691469"/>
              <a:chExt cx="2868185" cy="662569"/>
            </a:xfrm>
          </p:grpSpPr>
          <p:grpSp>
            <p:nvGrpSpPr>
              <p:cNvPr id="189" name="그룹 188">
                <a:extLst>
                  <a:ext uri="{FF2B5EF4-FFF2-40B4-BE49-F238E27FC236}">
                    <a16:creationId xmlns:a16="http://schemas.microsoft.com/office/drawing/2014/main" id="{82ED9877-D8D4-40C7-BDD5-D28D7BA3C3F3}"/>
                  </a:ext>
                </a:extLst>
              </p:cNvPr>
              <p:cNvGrpSpPr/>
              <p:nvPr/>
            </p:nvGrpSpPr>
            <p:grpSpPr>
              <a:xfrm>
                <a:off x="1487731" y="1691469"/>
                <a:ext cx="2868185" cy="662569"/>
                <a:chOff x="1562100" y="1377555"/>
                <a:chExt cx="2392546" cy="3706045"/>
              </a:xfrm>
            </p:grpSpPr>
            <p:cxnSp>
              <p:nvCxnSpPr>
                <p:cNvPr id="191" name="직선 연결선 190">
                  <a:extLst>
                    <a:ext uri="{FF2B5EF4-FFF2-40B4-BE49-F238E27FC236}">
                      <a16:creationId xmlns:a16="http://schemas.microsoft.com/office/drawing/2014/main" id="{367DD29B-670B-4A5D-BB1D-FD34515D56D7}"/>
                    </a:ext>
                  </a:extLst>
                </p:cNvPr>
                <p:cNvCxnSpPr/>
                <p:nvPr/>
              </p:nvCxnSpPr>
              <p:spPr>
                <a:xfrm>
                  <a:off x="1563006" y="1377555"/>
                  <a:ext cx="0" cy="3204000"/>
                </a:xfrm>
                <a:prstGeom prst="line">
                  <a:avLst/>
                </a:prstGeom>
                <a:ln w="12700">
                  <a:solidFill>
                    <a:srgbClr val="64696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2" name="직선 연결선 191">
                  <a:extLst>
                    <a:ext uri="{FF2B5EF4-FFF2-40B4-BE49-F238E27FC236}">
                      <a16:creationId xmlns:a16="http://schemas.microsoft.com/office/drawing/2014/main" id="{F919EA13-85EE-4210-A1C2-A50E66688EED}"/>
                    </a:ext>
                  </a:extLst>
                </p:cNvPr>
                <p:cNvCxnSpPr/>
                <p:nvPr/>
              </p:nvCxnSpPr>
              <p:spPr>
                <a:xfrm>
                  <a:off x="3952420" y="1879600"/>
                  <a:ext cx="0" cy="3204000"/>
                </a:xfrm>
                <a:prstGeom prst="line">
                  <a:avLst/>
                </a:prstGeom>
                <a:ln w="12700">
                  <a:solidFill>
                    <a:srgbClr val="64696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3" name="직선 연결선 192">
                  <a:extLst>
                    <a:ext uri="{FF2B5EF4-FFF2-40B4-BE49-F238E27FC236}">
                      <a16:creationId xmlns:a16="http://schemas.microsoft.com/office/drawing/2014/main" id="{4D57567C-0AF3-45F4-A40B-3A291E9F795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62100" y="4571986"/>
                  <a:ext cx="2392546" cy="16"/>
                </a:xfrm>
                <a:prstGeom prst="line">
                  <a:avLst/>
                </a:prstGeom>
                <a:ln w="12700">
                  <a:solidFill>
                    <a:srgbClr val="64696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4" name="직선 연결선 193">
                  <a:extLst>
                    <a:ext uri="{FF2B5EF4-FFF2-40B4-BE49-F238E27FC236}">
                      <a16:creationId xmlns:a16="http://schemas.microsoft.com/office/drawing/2014/main" id="{822D9DB1-FC2B-441E-A0F7-97E0A9CDEE8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562100" y="1871980"/>
                  <a:ext cx="2387600" cy="0"/>
                </a:xfrm>
                <a:prstGeom prst="line">
                  <a:avLst/>
                </a:prstGeom>
                <a:ln w="12700">
                  <a:solidFill>
                    <a:srgbClr val="64696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90" name="직사각형 189">
                <a:extLst>
                  <a:ext uri="{FF2B5EF4-FFF2-40B4-BE49-F238E27FC236}">
                    <a16:creationId xmlns:a16="http://schemas.microsoft.com/office/drawing/2014/main" id="{F39BFA7B-45EA-4712-810D-E52E8DB70972}"/>
                  </a:ext>
                </a:extLst>
              </p:cNvPr>
              <p:cNvSpPr/>
              <p:nvPr/>
            </p:nvSpPr>
            <p:spPr>
              <a:xfrm>
                <a:off x="1734036" y="1708526"/>
                <a:ext cx="2358214" cy="5489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1400" b="1" dirty="0">
                    <a:solidFill>
                      <a:srgbClr val="44546A">
                        <a:lumMod val="75000"/>
                      </a:srgbClr>
                    </a:solidFill>
                  </a:rPr>
                  <a:t>view/hospital/</a:t>
                </a:r>
                <a:r>
                  <a:rPr lang="en-US" altLang="ko-KR" sz="1400" b="1" dirty="0" err="1">
                    <a:solidFill>
                      <a:srgbClr val="44546A">
                        <a:lumMod val="75000"/>
                      </a:srgbClr>
                    </a:solidFill>
                  </a:rPr>
                  <a:t>searchDeptList.jsp</a:t>
                </a:r>
                <a:endParaRPr lang="ko-KR" altLang="en-US" sz="900" dirty="0">
                  <a:solidFill>
                    <a:prstClr val="black">
                      <a:lumMod val="65000"/>
                      <a:lumOff val="35000"/>
                    </a:prstClr>
                  </a:solidFill>
                </a:endParaRPr>
              </a:p>
            </p:txBody>
          </p:sp>
        </p:grpSp>
      </p:grpSp>
      <p:cxnSp>
        <p:nvCxnSpPr>
          <p:cNvPr id="195" name="직선 화살표 연결선 194">
            <a:extLst>
              <a:ext uri="{FF2B5EF4-FFF2-40B4-BE49-F238E27FC236}">
                <a16:creationId xmlns:a16="http://schemas.microsoft.com/office/drawing/2014/main" id="{4EEAF1D9-3EAE-4962-A14C-AF154FDD633E}"/>
              </a:ext>
            </a:extLst>
          </p:cNvPr>
          <p:cNvCxnSpPr>
            <a:cxnSpLocks/>
          </p:cNvCxnSpPr>
          <p:nvPr/>
        </p:nvCxnSpPr>
        <p:spPr>
          <a:xfrm>
            <a:off x="5091517" y="3057379"/>
            <a:ext cx="0" cy="471638"/>
          </a:xfrm>
          <a:prstGeom prst="straightConnector1">
            <a:avLst/>
          </a:prstGeom>
          <a:ln w="38100">
            <a:solidFill>
              <a:srgbClr val="64696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6" name="그룹 195">
            <a:extLst>
              <a:ext uri="{FF2B5EF4-FFF2-40B4-BE49-F238E27FC236}">
                <a16:creationId xmlns:a16="http://schemas.microsoft.com/office/drawing/2014/main" id="{6FC5DE74-A76E-48EB-A6E1-E2F988AD89B4}"/>
              </a:ext>
            </a:extLst>
          </p:cNvPr>
          <p:cNvGrpSpPr/>
          <p:nvPr/>
        </p:nvGrpSpPr>
        <p:grpSpPr>
          <a:xfrm>
            <a:off x="7185324" y="2357005"/>
            <a:ext cx="592074" cy="1694291"/>
            <a:chOff x="5954628" y="2497667"/>
            <a:chExt cx="592074" cy="1510237"/>
          </a:xfrm>
        </p:grpSpPr>
        <p:cxnSp>
          <p:nvCxnSpPr>
            <p:cNvPr id="197" name="직선 연결선 196">
              <a:extLst>
                <a:ext uri="{FF2B5EF4-FFF2-40B4-BE49-F238E27FC236}">
                  <a16:creationId xmlns:a16="http://schemas.microsoft.com/office/drawing/2014/main" id="{95C0BD2F-C748-4E11-87F2-894C69949A95}"/>
                </a:ext>
              </a:extLst>
            </p:cNvPr>
            <p:cNvCxnSpPr>
              <a:cxnSpLocks/>
            </p:cNvCxnSpPr>
            <p:nvPr/>
          </p:nvCxnSpPr>
          <p:spPr>
            <a:xfrm>
              <a:off x="6242164" y="2497667"/>
              <a:ext cx="0" cy="1510237"/>
            </a:xfrm>
            <a:prstGeom prst="line">
              <a:avLst/>
            </a:prstGeom>
            <a:ln w="38100">
              <a:solidFill>
                <a:srgbClr val="6469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화살표 연결선 197">
              <a:extLst>
                <a:ext uri="{FF2B5EF4-FFF2-40B4-BE49-F238E27FC236}">
                  <a16:creationId xmlns:a16="http://schemas.microsoft.com/office/drawing/2014/main" id="{5E409674-7BB1-4B83-810A-FA3E0FA8699E}"/>
                </a:ext>
              </a:extLst>
            </p:cNvPr>
            <p:cNvCxnSpPr/>
            <p:nvPr/>
          </p:nvCxnSpPr>
          <p:spPr>
            <a:xfrm flipH="1">
              <a:off x="5954628" y="3997831"/>
              <a:ext cx="287536" cy="0"/>
            </a:xfrm>
            <a:prstGeom prst="straightConnector1">
              <a:avLst/>
            </a:prstGeom>
            <a:ln w="38100">
              <a:solidFill>
                <a:srgbClr val="64696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직선 화살표 연결선 198">
              <a:extLst>
                <a:ext uri="{FF2B5EF4-FFF2-40B4-BE49-F238E27FC236}">
                  <a16:creationId xmlns:a16="http://schemas.microsoft.com/office/drawing/2014/main" id="{E6C67DA2-BD76-4BA2-A6B3-1D707454BBAA}"/>
                </a:ext>
              </a:extLst>
            </p:cNvPr>
            <p:cNvCxnSpPr>
              <a:cxnSpLocks/>
            </p:cNvCxnSpPr>
            <p:nvPr/>
          </p:nvCxnSpPr>
          <p:spPr>
            <a:xfrm>
              <a:off x="6242164" y="2504583"/>
              <a:ext cx="304538" cy="0"/>
            </a:xfrm>
            <a:prstGeom prst="straightConnector1">
              <a:avLst/>
            </a:prstGeom>
            <a:ln w="38100">
              <a:solidFill>
                <a:srgbClr val="64696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00" name="직선 화살표 연결선 199">
            <a:extLst>
              <a:ext uri="{FF2B5EF4-FFF2-40B4-BE49-F238E27FC236}">
                <a16:creationId xmlns:a16="http://schemas.microsoft.com/office/drawing/2014/main" id="{1974D65E-4A51-40F0-856B-F4395425F0E4}"/>
              </a:ext>
            </a:extLst>
          </p:cNvPr>
          <p:cNvCxnSpPr>
            <a:cxnSpLocks/>
          </p:cNvCxnSpPr>
          <p:nvPr/>
        </p:nvCxnSpPr>
        <p:spPr>
          <a:xfrm>
            <a:off x="5091517" y="4782158"/>
            <a:ext cx="0" cy="471638"/>
          </a:xfrm>
          <a:prstGeom prst="straightConnector1">
            <a:avLst/>
          </a:prstGeom>
          <a:ln w="38100">
            <a:solidFill>
              <a:srgbClr val="64696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90625054-46A0-47B2-99E2-C5BCBCB964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776" b="43133"/>
          <a:stretch/>
        </p:blipFill>
        <p:spPr>
          <a:xfrm>
            <a:off x="393801" y="1404558"/>
            <a:ext cx="2748360" cy="1724802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84FE3AEC-9278-4CC3-B023-0A4237F88D9A}"/>
              </a:ext>
            </a:extLst>
          </p:cNvPr>
          <p:cNvGrpSpPr/>
          <p:nvPr/>
        </p:nvGrpSpPr>
        <p:grpSpPr>
          <a:xfrm>
            <a:off x="560262" y="3262035"/>
            <a:ext cx="2536256" cy="3162570"/>
            <a:chOff x="370488" y="2773563"/>
            <a:chExt cx="2941210" cy="3667526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A8877401-ED1C-43D5-A7C2-35C903E32B28}"/>
                </a:ext>
              </a:extLst>
            </p:cNvPr>
            <p:cNvGrpSpPr/>
            <p:nvPr/>
          </p:nvGrpSpPr>
          <p:grpSpPr>
            <a:xfrm>
              <a:off x="370488" y="3849399"/>
              <a:ext cx="2941210" cy="2591690"/>
              <a:chOff x="321728" y="3353722"/>
              <a:chExt cx="2941210" cy="2591690"/>
            </a:xfrm>
          </p:grpSpPr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FFF491DA-7904-492D-89CB-DC016D1B4D3E}"/>
                  </a:ext>
                </a:extLst>
              </p:cNvPr>
              <p:cNvGrpSpPr/>
              <p:nvPr/>
            </p:nvGrpSpPr>
            <p:grpSpPr>
              <a:xfrm>
                <a:off x="361710" y="3353722"/>
                <a:ext cx="2849054" cy="2227613"/>
                <a:chOff x="-587501" y="1405138"/>
                <a:chExt cx="4184011" cy="3271387"/>
              </a:xfrm>
            </p:grpSpPr>
            <p:pic>
              <p:nvPicPr>
                <p:cNvPr id="6" name="그림 5">
                  <a:extLst>
                    <a:ext uri="{FF2B5EF4-FFF2-40B4-BE49-F238E27FC236}">
                      <a16:creationId xmlns:a16="http://schemas.microsoft.com/office/drawing/2014/main" id="{CFB57F44-B1B7-4DDE-8F78-571E1C9325C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t="46273" r="-967" b="11600"/>
                <a:stretch/>
              </p:blipFill>
              <p:spPr>
                <a:xfrm>
                  <a:off x="-580706" y="1405138"/>
                  <a:ext cx="4177216" cy="2235395"/>
                </a:xfrm>
                <a:prstGeom prst="rect">
                  <a:avLst/>
                </a:prstGeom>
              </p:spPr>
            </p:pic>
            <p:pic>
              <p:nvPicPr>
                <p:cNvPr id="10" name="그림 9">
                  <a:extLst>
                    <a:ext uri="{FF2B5EF4-FFF2-40B4-BE49-F238E27FC236}">
                      <a16:creationId xmlns:a16="http://schemas.microsoft.com/office/drawing/2014/main" id="{96B15B2F-CD4B-4DBE-83D1-1D8AC65B4FE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r="-469" b="81125"/>
                <a:stretch/>
              </p:blipFill>
              <p:spPr>
                <a:xfrm>
                  <a:off x="-587501" y="3640534"/>
                  <a:ext cx="4075947" cy="1035991"/>
                </a:xfrm>
                <a:prstGeom prst="rect">
                  <a:avLst/>
                </a:prstGeom>
              </p:spPr>
            </p:pic>
          </p:grpSp>
          <p:pic>
            <p:nvPicPr>
              <p:cNvPr id="201" name="그림 200">
                <a:extLst>
                  <a:ext uri="{FF2B5EF4-FFF2-40B4-BE49-F238E27FC236}">
                    <a16:creationId xmlns:a16="http://schemas.microsoft.com/office/drawing/2014/main" id="{FB9990C9-0F16-427C-83C5-A4A9E498813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34183" r="-6469" b="56235"/>
              <a:stretch/>
            </p:blipFill>
            <p:spPr>
              <a:xfrm>
                <a:off x="321728" y="5587298"/>
                <a:ext cx="2941210" cy="358114"/>
              </a:xfrm>
              <a:prstGeom prst="rect">
                <a:avLst/>
              </a:prstGeom>
            </p:spPr>
          </p:pic>
        </p:grpSp>
        <p:pic>
          <p:nvPicPr>
            <p:cNvPr id="202" name="그림 201">
              <a:extLst>
                <a:ext uri="{FF2B5EF4-FFF2-40B4-BE49-F238E27FC236}">
                  <a16:creationId xmlns:a16="http://schemas.microsoft.com/office/drawing/2014/main" id="{20FA1618-CE53-4DDE-BA9C-4CE5EC5994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-28" t="1432" r="521" b="70644"/>
            <a:stretch/>
          </p:blipFill>
          <p:spPr>
            <a:xfrm>
              <a:off x="435680" y="2773563"/>
              <a:ext cx="2803260" cy="10089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237952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각 삼각형 7"/>
          <p:cNvSpPr/>
          <p:nvPr/>
        </p:nvSpPr>
        <p:spPr>
          <a:xfrm rot="5400000">
            <a:off x="61310" y="-61310"/>
            <a:ext cx="4572003" cy="4694623"/>
          </a:xfrm>
          <a:prstGeom prst="rtTriangle">
            <a:avLst/>
          </a:prstGeom>
          <a:solidFill>
            <a:srgbClr val="D2D2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060F182C-3E11-40D9-BCFF-E423BDDB9A95}"/>
              </a:ext>
            </a:extLst>
          </p:cNvPr>
          <p:cNvSpPr/>
          <p:nvPr/>
        </p:nvSpPr>
        <p:spPr>
          <a:xfrm>
            <a:off x="292100" y="1003299"/>
            <a:ext cx="11633200" cy="5616575"/>
          </a:xfrm>
          <a:prstGeom prst="rect">
            <a:avLst/>
          </a:prstGeom>
          <a:solidFill>
            <a:schemeClr val="bg1"/>
          </a:solidFill>
          <a:ln>
            <a:solidFill>
              <a:srgbClr val="6469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977002" y="113821"/>
            <a:ext cx="6096000" cy="76944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latinLnBrk="0">
              <a:defRPr/>
            </a:pPr>
            <a:r>
              <a:rPr lang="en-US" altLang="ko-KR" sz="28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05 </a:t>
            </a:r>
            <a:r>
              <a:rPr lang="ko-KR" altLang="en-US" sz="28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기술상세</a:t>
            </a:r>
            <a:endParaRPr lang="en-US" altLang="ko-KR" sz="2800" b="1" i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 latinLnBrk="0">
              <a:defRPr/>
            </a:pPr>
            <a:r>
              <a:rPr lang="en-US" altLang="ko-KR" sz="160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03.2 </a:t>
            </a:r>
            <a:r>
              <a:rPr lang="ko-KR" altLang="en-US" sz="160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병원 검색 및 예약</a:t>
            </a:r>
          </a:p>
        </p:txBody>
      </p:sp>
      <p:sp>
        <p:nvSpPr>
          <p:cNvPr id="77" name="직사각형 76"/>
          <p:cNvSpPr/>
          <p:nvPr/>
        </p:nvSpPr>
        <p:spPr>
          <a:xfrm>
            <a:off x="4675930" y="1636015"/>
            <a:ext cx="184731" cy="454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endParaRPr lang="en-US" altLang="ko-KR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85" name="직사각형 84"/>
          <p:cNvSpPr/>
          <p:nvPr/>
        </p:nvSpPr>
        <p:spPr>
          <a:xfrm>
            <a:off x="8338332" y="1636015"/>
            <a:ext cx="184731" cy="454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endParaRPr lang="en-US" altLang="ko-KR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700968FB-F64F-4228-9FAF-C5C2A7EE946D}"/>
              </a:ext>
            </a:extLst>
          </p:cNvPr>
          <p:cNvSpPr/>
          <p:nvPr/>
        </p:nvSpPr>
        <p:spPr>
          <a:xfrm>
            <a:off x="3044952" y="1205107"/>
            <a:ext cx="6102095" cy="6106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b="1" dirty="0">
                <a:solidFill>
                  <a:srgbClr val="44546A">
                    <a:lumMod val="75000"/>
                  </a:srgbClr>
                </a:solidFill>
              </a:rPr>
              <a:t>선택 과</a:t>
            </a:r>
            <a:r>
              <a:rPr lang="en-US" altLang="ko-KR" sz="1200" b="1" dirty="0">
                <a:solidFill>
                  <a:srgbClr val="44546A">
                    <a:lumMod val="75000"/>
                  </a:srgbClr>
                </a:solidFill>
              </a:rPr>
              <a:t>, </a:t>
            </a:r>
            <a:r>
              <a:rPr lang="ko-KR" altLang="en-US" sz="1200" b="1" dirty="0">
                <a:solidFill>
                  <a:srgbClr val="44546A">
                    <a:lumMod val="75000"/>
                  </a:srgbClr>
                </a:solidFill>
              </a:rPr>
              <a:t>병원에 해당하는 의사 검색</a:t>
            </a:r>
            <a:endParaRPr lang="en-US" altLang="ko-KR" sz="12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선택한 </a:t>
            </a:r>
            <a:r>
              <a:rPr lang="ko-KR" altLang="en-US" sz="1200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진료과</a:t>
            </a: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, </a:t>
            </a: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병원의 의사 목록 나열</a:t>
            </a:r>
            <a:endParaRPr lang="en-US" altLang="ko-KR" sz="12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D3511CC9-2F91-4977-8BAB-8361FA7B740F}"/>
              </a:ext>
            </a:extLst>
          </p:cNvPr>
          <p:cNvGrpSpPr/>
          <p:nvPr/>
        </p:nvGrpSpPr>
        <p:grpSpPr>
          <a:xfrm>
            <a:off x="3063007" y="2117220"/>
            <a:ext cx="4223282" cy="713161"/>
            <a:chOff x="953947" y="1464301"/>
            <a:chExt cx="3074492" cy="1047105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40CD898A-BACE-498C-904B-94281E98E848}"/>
                </a:ext>
              </a:extLst>
            </p:cNvPr>
            <p:cNvSpPr/>
            <p:nvPr/>
          </p:nvSpPr>
          <p:spPr>
            <a:xfrm>
              <a:off x="953947" y="2110160"/>
              <a:ext cx="3074492" cy="40124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9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“FIND A DOCTOR” </a:t>
              </a:r>
              <a:r>
                <a:rPr lang="ko-KR" altLang="en-US" sz="9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버튼 클릭</a:t>
              </a:r>
            </a:p>
          </p:txBody>
        </p:sp>
        <p:grpSp>
          <p:nvGrpSpPr>
            <p:cNvPr id="84" name="그룹 83">
              <a:extLst>
                <a:ext uri="{FF2B5EF4-FFF2-40B4-BE49-F238E27FC236}">
                  <a16:creationId xmlns:a16="http://schemas.microsoft.com/office/drawing/2014/main" id="{872FD4D8-B595-418B-8FF2-509122035131}"/>
                </a:ext>
              </a:extLst>
            </p:cNvPr>
            <p:cNvGrpSpPr/>
            <p:nvPr/>
          </p:nvGrpSpPr>
          <p:grpSpPr>
            <a:xfrm>
              <a:off x="1055848" y="1464301"/>
              <a:ext cx="2868185" cy="662569"/>
              <a:chOff x="1487731" y="1691469"/>
              <a:chExt cx="2868185" cy="662569"/>
            </a:xfrm>
          </p:grpSpPr>
          <p:grpSp>
            <p:nvGrpSpPr>
              <p:cNvPr id="86" name="그룹 85">
                <a:extLst>
                  <a:ext uri="{FF2B5EF4-FFF2-40B4-BE49-F238E27FC236}">
                    <a16:creationId xmlns:a16="http://schemas.microsoft.com/office/drawing/2014/main" id="{FF7B2530-059C-4F9B-85B2-EFD5BA97B091}"/>
                  </a:ext>
                </a:extLst>
              </p:cNvPr>
              <p:cNvGrpSpPr/>
              <p:nvPr/>
            </p:nvGrpSpPr>
            <p:grpSpPr>
              <a:xfrm>
                <a:off x="1487731" y="1691469"/>
                <a:ext cx="2868185" cy="662569"/>
                <a:chOff x="1562100" y="1377555"/>
                <a:chExt cx="2392546" cy="3706045"/>
              </a:xfrm>
            </p:grpSpPr>
            <p:cxnSp>
              <p:nvCxnSpPr>
                <p:cNvPr id="91" name="직선 연결선 90">
                  <a:extLst>
                    <a:ext uri="{FF2B5EF4-FFF2-40B4-BE49-F238E27FC236}">
                      <a16:creationId xmlns:a16="http://schemas.microsoft.com/office/drawing/2014/main" id="{C7D9418D-305D-4980-B0CC-7323D56D7CED}"/>
                    </a:ext>
                  </a:extLst>
                </p:cNvPr>
                <p:cNvCxnSpPr/>
                <p:nvPr/>
              </p:nvCxnSpPr>
              <p:spPr>
                <a:xfrm>
                  <a:off x="1563006" y="1377555"/>
                  <a:ext cx="0" cy="3204000"/>
                </a:xfrm>
                <a:prstGeom prst="line">
                  <a:avLst/>
                </a:prstGeom>
                <a:ln w="12700">
                  <a:solidFill>
                    <a:srgbClr val="64696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" name="직선 연결선 107">
                  <a:extLst>
                    <a:ext uri="{FF2B5EF4-FFF2-40B4-BE49-F238E27FC236}">
                      <a16:creationId xmlns:a16="http://schemas.microsoft.com/office/drawing/2014/main" id="{68FCCF9C-586E-4622-B880-984D7B4ED6A3}"/>
                    </a:ext>
                  </a:extLst>
                </p:cNvPr>
                <p:cNvCxnSpPr/>
                <p:nvPr/>
              </p:nvCxnSpPr>
              <p:spPr>
                <a:xfrm>
                  <a:off x="3952420" y="1879600"/>
                  <a:ext cx="0" cy="3204000"/>
                </a:xfrm>
                <a:prstGeom prst="line">
                  <a:avLst/>
                </a:prstGeom>
                <a:ln w="12700">
                  <a:solidFill>
                    <a:srgbClr val="64696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9" name="직선 연결선 108">
                  <a:extLst>
                    <a:ext uri="{FF2B5EF4-FFF2-40B4-BE49-F238E27FC236}">
                      <a16:creationId xmlns:a16="http://schemas.microsoft.com/office/drawing/2014/main" id="{F9CC5BE9-EB4F-4E2E-9779-7DCE7BF27FF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62100" y="4571986"/>
                  <a:ext cx="2392546" cy="16"/>
                </a:xfrm>
                <a:prstGeom prst="line">
                  <a:avLst/>
                </a:prstGeom>
                <a:ln w="12700">
                  <a:solidFill>
                    <a:srgbClr val="64696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0" name="직선 연결선 109">
                  <a:extLst>
                    <a:ext uri="{FF2B5EF4-FFF2-40B4-BE49-F238E27FC236}">
                      <a16:creationId xmlns:a16="http://schemas.microsoft.com/office/drawing/2014/main" id="{EAB6A774-83BB-49D3-A568-D1A7E0CD76B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562100" y="1871980"/>
                  <a:ext cx="2387600" cy="0"/>
                </a:xfrm>
                <a:prstGeom prst="line">
                  <a:avLst/>
                </a:prstGeom>
                <a:ln w="12700">
                  <a:solidFill>
                    <a:srgbClr val="64696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5E54A0B7-9602-4F62-B208-2AD1635C40A8}"/>
                  </a:ext>
                </a:extLst>
              </p:cNvPr>
              <p:cNvSpPr/>
              <p:nvPr/>
            </p:nvSpPr>
            <p:spPr>
              <a:xfrm>
                <a:off x="1734036" y="1708526"/>
                <a:ext cx="2358214" cy="5489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1400" b="1" dirty="0">
                    <a:solidFill>
                      <a:srgbClr val="44546A">
                        <a:lumMod val="75000"/>
                      </a:srgbClr>
                    </a:solidFill>
                  </a:rPr>
                  <a:t>view/hospital/</a:t>
                </a:r>
                <a:r>
                  <a:rPr lang="en-US" altLang="ko-KR" sz="1400" b="1" dirty="0" err="1">
                    <a:solidFill>
                      <a:srgbClr val="44546A">
                        <a:lumMod val="75000"/>
                      </a:srgbClr>
                    </a:solidFill>
                  </a:rPr>
                  <a:t>searchDeptList.jsp</a:t>
                </a:r>
                <a:endParaRPr lang="ko-KR" altLang="en-US" sz="900" dirty="0">
                  <a:solidFill>
                    <a:prstClr val="black">
                      <a:lumMod val="65000"/>
                      <a:lumOff val="35000"/>
                    </a:prstClr>
                  </a:solidFill>
                </a:endParaRPr>
              </a:p>
            </p:txBody>
          </p:sp>
        </p:grpSp>
      </p:grpSp>
      <p:grpSp>
        <p:nvGrpSpPr>
          <p:cNvPr id="111" name="그룹 110">
            <a:extLst>
              <a:ext uri="{FF2B5EF4-FFF2-40B4-BE49-F238E27FC236}">
                <a16:creationId xmlns:a16="http://schemas.microsoft.com/office/drawing/2014/main" id="{39F90AF3-FA16-4D3E-B69B-4BD9F928AD48}"/>
              </a:ext>
            </a:extLst>
          </p:cNvPr>
          <p:cNvGrpSpPr/>
          <p:nvPr/>
        </p:nvGrpSpPr>
        <p:grpSpPr>
          <a:xfrm>
            <a:off x="7641195" y="2136471"/>
            <a:ext cx="4223282" cy="713161"/>
            <a:chOff x="953947" y="1464301"/>
            <a:chExt cx="3074492" cy="1047103"/>
          </a:xfrm>
        </p:grpSpPr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0E1D42B2-A61E-4755-94E6-EDF1AB62F236}"/>
                </a:ext>
              </a:extLst>
            </p:cNvPr>
            <p:cNvSpPr/>
            <p:nvPr/>
          </p:nvSpPr>
          <p:spPr>
            <a:xfrm>
              <a:off x="953947" y="2110159"/>
              <a:ext cx="3074492" cy="4012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900" dirty="0" err="1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getHospitalListByDept</a:t>
              </a:r>
              <a:r>
                <a:rPr lang="en-US" altLang="ko-KR" sz="9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() </a:t>
              </a:r>
              <a:r>
                <a:rPr lang="ko-KR" altLang="en-US" sz="9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실행</a:t>
              </a:r>
              <a:endParaRPr lang="en-US" altLang="ko-KR" sz="900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  <p:grpSp>
          <p:nvGrpSpPr>
            <p:cNvPr id="113" name="그룹 112">
              <a:extLst>
                <a:ext uri="{FF2B5EF4-FFF2-40B4-BE49-F238E27FC236}">
                  <a16:creationId xmlns:a16="http://schemas.microsoft.com/office/drawing/2014/main" id="{DF81CC66-0AB5-4425-BACF-0F0C9D2B2B24}"/>
                </a:ext>
              </a:extLst>
            </p:cNvPr>
            <p:cNvGrpSpPr/>
            <p:nvPr/>
          </p:nvGrpSpPr>
          <p:grpSpPr>
            <a:xfrm>
              <a:off x="1055848" y="1464301"/>
              <a:ext cx="2868185" cy="662569"/>
              <a:chOff x="1487731" y="1691469"/>
              <a:chExt cx="2868185" cy="662569"/>
            </a:xfrm>
          </p:grpSpPr>
          <p:grpSp>
            <p:nvGrpSpPr>
              <p:cNvPr id="114" name="그룹 113">
                <a:extLst>
                  <a:ext uri="{FF2B5EF4-FFF2-40B4-BE49-F238E27FC236}">
                    <a16:creationId xmlns:a16="http://schemas.microsoft.com/office/drawing/2014/main" id="{F0ACB0F0-B97A-4582-9A86-BDB0D5076A39}"/>
                  </a:ext>
                </a:extLst>
              </p:cNvPr>
              <p:cNvGrpSpPr/>
              <p:nvPr/>
            </p:nvGrpSpPr>
            <p:grpSpPr>
              <a:xfrm>
                <a:off x="1487731" y="1691469"/>
                <a:ext cx="2868185" cy="662569"/>
                <a:chOff x="1562100" y="1377555"/>
                <a:chExt cx="2392546" cy="3706045"/>
              </a:xfrm>
            </p:grpSpPr>
            <p:cxnSp>
              <p:nvCxnSpPr>
                <p:cNvPr id="116" name="직선 연결선 115">
                  <a:extLst>
                    <a:ext uri="{FF2B5EF4-FFF2-40B4-BE49-F238E27FC236}">
                      <a16:creationId xmlns:a16="http://schemas.microsoft.com/office/drawing/2014/main" id="{69445426-7B17-4E10-B76D-E77EAE42D279}"/>
                    </a:ext>
                  </a:extLst>
                </p:cNvPr>
                <p:cNvCxnSpPr/>
                <p:nvPr/>
              </p:nvCxnSpPr>
              <p:spPr>
                <a:xfrm>
                  <a:off x="1563006" y="1377555"/>
                  <a:ext cx="0" cy="3204000"/>
                </a:xfrm>
                <a:prstGeom prst="line">
                  <a:avLst/>
                </a:prstGeom>
                <a:ln w="12700">
                  <a:solidFill>
                    <a:srgbClr val="64696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7" name="직선 연결선 116">
                  <a:extLst>
                    <a:ext uri="{FF2B5EF4-FFF2-40B4-BE49-F238E27FC236}">
                      <a16:creationId xmlns:a16="http://schemas.microsoft.com/office/drawing/2014/main" id="{44C4E48A-6DCD-4587-8E81-0C94896E1C1C}"/>
                    </a:ext>
                  </a:extLst>
                </p:cNvPr>
                <p:cNvCxnSpPr/>
                <p:nvPr/>
              </p:nvCxnSpPr>
              <p:spPr>
                <a:xfrm>
                  <a:off x="3952420" y="1879600"/>
                  <a:ext cx="0" cy="3204000"/>
                </a:xfrm>
                <a:prstGeom prst="line">
                  <a:avLst/>
                </a:prstGeom>
                <a:ln w="12700">
                  <a:solidFill>
                    <a:srgbClr val="64696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8" name="직선 연결선 117">
                  <a:extLst>
                    <a:ext uri="{FF2B5EF4-FFF2-40B4-BE49-F238E27FC236}">
                      <a16:creationId xmlns:a16="http://schemas.microsoft.com/office/drawing/2014/main" id="{3F564F22-0633-4252-97B9-D15FD4AE0E2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62100" y="4571986"/>
                  <a:ext cx="2392546" cy="16"/>
                </a:xfrm>
                <a:prstGeom prst="line">
                  <a:avLst/>
                </a:prstGeom>
                <a:ln w="12700">
                  <a:solidFill>
                    <a:srgbClr val="64696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7" name="직선 연결선 136">
                  <a:extLst>
                    <a:ext uri="{FF2B5EF4-FFF2-40B4-BE49-F238E27FC236}">
                      <a16:creationId xmlns:a16="http://schemas.microsoft.com/office/drawing/2014/main" id="{5A044947-B324-4F53-BAF4-551676B163E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562100" y="1871980"/>
                  <a:ext cx="2387600" cy="0"/>
                </a:xfrm>
                <a:prstGeom prst="line">
                  <a:avLst/>
                </a:prstGeom>
                <a:ln w="12700">
                  <a:solidFill>
                    <a:srgbClr val="64696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15" name="직사각형 114">
                <a:extLst>
                  <a:ext uri="{FF2B5EF4-FFF2-40B4-BE49-F238E27FC236}">
                    <a16:creationId xmlns:a16="http://schemas.microsoft.com/office/drawing/2014/main" id="{D33A068F-09AB-4230-8654-EA8A808B3E53}"/>
                  </a:ext>
                </a:extLst>
              </p:cNvPr>
              <p:cNvSpPr/>
              <p:nvPr/>
            </p:nvSpPr>
            <p:spPr>
              <a:xfrm>
                <a:off x="1734036" y="1708526"/>
                <a:ext cx="2358214" cy="5489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1400" b="1" dirty="0">
                    <a:solidFill>
                      <a:srgbClr val="44546A">
                        <a:lumMod val="75000"/>
                      </a:srgbClr>
                    </a:solidFill>
                  </a:rPr>
                  <a:t>Service/dsImpl.java</a:t>
                </a:r>
                <a:endParaRPr lang="ko-KR" altLang="en-US" sz="900" dirty="0">
                  <a:solidFill>
                    <a:prstClr val="black">
                      <a:lumMod val="65000"/>
                      <a:lumOff val="35000"/>
                    </a:prstClr>
                  </a:solidFill>
                </a:endParaRPr>
              </a:p>
            </p:txBody>
          </p:sp>
        </p:grpSp>
      </p:grpSp>
      <p:grpSp>
        <p:nvGrpSpPr>
          <p:cNvPr id="138" name="그룹 137">
            <a:extLst>
              <a:ext uri="{FF2B5EF4-FFF2-40B4-BE49-F238E27FC236}">
                <a16:creationId xmlns:a16="http://schemas.microsoft.com/office/drawing/2014/main" id="{3A01893B-C881-45BD-BF0A-148AB21DEA07}"/>
              </a:ext>
            </a:extLst>
          </p:cNvPr>
          <p:cNvGrpSpPr/>
          <p:nvPr/>
        </p:nvGrpSpPr>
        <p:grpSpPr>
          <a:xfrm>
            <a:off x="7652780" y="3812839"/>
            <a:ext cx="4223282" cy="713161"/>
            <a:chOff x="953947" y="1464301"/>
            <a:chExt cx="3074492" cy="1047104"/>
          </a:xfrm>
        </p:grpSpPr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038FB61F-E07F-4D7C-899C-587A18F7C937}"/>
                </a:ext>
              </a:extLst>
            </p:cNvPr>
            <p:cNvSpPr/>
            <p:nvPr/>
          </p:nvSpPr>
          <p:spPr>
            <a:xfrm>
              <a:off x="953947" y="2110160"/>
              <a:ext cx="3074492" cy="4012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900" dirty="0" err="1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getHospitalListByDept</a:t>
              </a:r>
              <a:r>
                <a:rPr lang="en-US" altLang="ko-KR" sz="9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() </a:t>
              </a:r>
              <a:r>
                <a:rPr lang="ko-KR" altLang="en-US" sz="9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실행</a:t>
              </a:r>
              <a:endParaRPr lang="en-US" altLang="ko-KR" sz="900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  <p:grpSp>
          <p:nvGrpSpPr>
            <p:cNvPr id="140" name="그룹 139">
              <a:extLst>
                <a:ext uri="{FF2B5EF4-FFF2-40B4-BE49-F238E27FC236}">
                  <a16:creationId xmlns:a16="http://schemas.microsoft.com/office/drawing/2014/main" id="{653B0F6F-6DFE-4D46-B153-D15880899AD7}"/>
                </a:ext>
              </a:extLst>
            </p:cNvPr>
            <p:cNvGrpSpPr/>
            <p:nvPr/>
          </p:nvGrpSpPr>
          <p:grpSpPr>
            <a:xfrm>
              <a:off x="1055848" y="1464301"/>
              <a:ext cx="2892191" cy="662569"/>
              <a:chOff x="1487731" y="1691469"/>
              <a:chExt cx="2892191" cy="662569"/>
            </a:xfrm>
          </p:grpSpPr>
          <p:grpSp>
            <p:nvGrpSpPr>
              <p:cNvPr id="141" name="그룹 140">
                <a:extLst>
                  <a:ext uri="{FF2B5EF4-FFF2-40B4-BE49-F238E27FC236}">
                    <a16:creationId xmlns:a16="http://schemas.microsoft.com/office/drawing/2014/main" id="{E65B5992-02E6-4E83-9DB9-7D9408A2E7AD}"/>
                  </a:ext>
                </a:extLst>
              </p:cNvPr>
              <p:cNvGrpSpPr/>
              <p:nvPr/>
            </p:nvGrpSpPr>
            <p:grpSpPr>
              <a:xfrm>
                <a:off x="1487731" y="1691469"/>
                <a:ext cx="2868185" cy="662569"/>
                <a:chOff x="1562100" y="1377555"/>
                <a:chExt cx="2392546" cy="3706045"/>
              </a:xfrm>
            </p:grpSpPr>
            <p:cxnSp>
              <p:nvCxnSpPr>
                <p:cNvPr id="143" name="직선 연결선 142">
                  <a:extLst>
                    <a:ext uri="{FF2B5EF4-FFF2-40B4-BE49-F238E27FC236}">
                      <a16:creationId xmlns:a16="http://schemas.microsoft.com/office/drawing/2014/main" id="{CC90E1B1-77C1-4E9A-AC47-D10DFF5FCAAB}"/>
                    </a:ext>
                  </a:extLst>
                </p:cNvPr>
                <p:cNvCxnSpPr/>
                <p:nvPr/>
              </p:nvCxnSpPr>
              <p:spPr>
                <a:xfrm>
                  <a:off x="1563006" y="1377555"/>
                  <a:ext cx="0" cy="3204000"/>
                </a:xfrm>
                <a:prstGeom prst="line">
                  <a:avLst/>
                </a:prstGeom>
                <a:ln w="12700">
                  <a:solidFill>
                    <a:srgbClr val="64696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4" name="직선 연결선 143">
                  <a:extLst>
                    <a:ext uri="{FF2B5EF4-FFF2-40B4-BE49-F238E27FC236}">
                      <a16:creationId xmlns:a16="http://schemas.microsoft.com/office/drawing/2014/main" id="{A269500F-FC0E-49C5-9F32-D75A5FE930BE}"/>
                    </a:ext>
                  </a:extLst>
                </p:cNvPr>
                <p:cNvCxnSpPr/>
                <p:nvPr/>
              </p:nvCxnSpPr>
              <p:spPr>
                <a:xfrm>
                  <a:off x="3952420" y="1879600"/>
                  <a:ext cx="0" cy="3204000"/>
                </a:xfrm>
                <a:prstGeom prst="line">
                  <a:avLst/>
                </a:prstGeom>
                <a:ln w="12700">
                  <a:solidFill>
                    <a:srgbClr val="64696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직선 연결선 144">
                  <a:extLst>
                    <a:ext uri="{FF2B5EF4-FFF2-40B4-BE49-F238E27FC236}">
                      <a16:creationId xmlns:a16="http://schemas.microsoft.com/office/drawing/2014/main" id="{20BD4202-6522-4A6A-AA29-45A8B2E0CAB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62100" y="4571986"/>
                  <a:ext cx="2392546" cy="16"/>
                </a:xfrm>
                <a:prstGeom prst="line">
                  <a:avLst/>
                </a:prstGeom>
                <a:ln w="12700">
                  <a:solidFill>
                    <a:srgbClr val="64696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5" name="직선 연결선 154">
                  <a:extLst>
                    <a:ext uri="{FF2B5EF4-FFF2-40B4-BE49-F238E27FC236}">
                      <a16:creationId xmlns:a16="http://schemas.microsoft.com/office/drawing/2014/main" id="{82B35479-5497-43D6-9874-94B7E846634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562100" y="1871980"/>
                  <a:ext cx="2387600" cy="0"/>
                </a:xfrm>
                <a:prstGeom prst="line">
                  <a:avLst/>
                </a:prstGeom>
                <a:ln w="12700">
                  <a:solidFill>
                    <a:srgbClr val="64696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42" name="직사각형 141">
                <a:extLst>
                  <a:ext uri="{FF2B5EF4-FFF2-40B4-BE49-F238E27FC236}">
                    <a16:creationId xmlns:a16="http://schemas.microsoft.com/office/drawing/2014/main" id="{27E0B179-881D-4D6E-96E6-DBD72698BE5E}"/>
                  </a:ext>
                </a:extLst>
              </p:cNvPr>
              <p:cNvSpPr/>
              <p:nvPr/>
            </p:nvSpPr>
            <p:spPr>
              <a:xfrm>
                <a:off x="1534145" y="1708526"/>
                <a:ext cx="2845777" cy="5489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1400" b="1" dirty="0" err="1">
                    <a:solidFill>
                      <a:srgbClr val="44546A">
                        <a:lumMod val="75000"/>
                      </a:srgbClr>
                    </a:solidFill>
                  </a:rPr>
                  <a:t>mybatis</a:t>
                </a:r>
                <a:r>
                  <a:rPr lang="en-US" altLang="ko-KR" sz="1400" b="1" dirty="0">
                    <a:solidFill>
                      <a:srgbClr val="44546A">
                        <a:lumMod val="75000"/>
                      </a:srgbClr>
                    </a:solidFill>
                  </a:rPr>
                  <a:t>/mapper/HospitalMapper.java</a:t>
                </a:r>
                <a:endParaRPr lang="ko-KR" altLang="en-US" sz="900" dirty="0">
                  <a:solidFill>
                    <a:prstClr val="black">
                      <a:lumMod val="65000"/>
                      <a:lumOff val="35000"/>
                    </a:prstClr>
                  </a:solidFill>
                </a:endParaRPr>
              </a:p>
            </p:txBody>
          </p:sp>
        </p:grpSp>
      </p:grpSp>
      <p:grpSp>
        <p:nvGrpSpPr>
          <p:cNvPr id="156" name="그룹 155">
            <a:extLst>
              <a:ext uri="{FF2B5EF4-FFF2-40B4-BE49-F238E27FC236}">
                <a16:creationId xmlns:a16="http://schemas.microsoft.com/office/drawing/2014/main" id="{0A3852AB-B0A4-461A-B322-10524F0E0D0F}"/>
              </a:ext>
            </a:extLst>
          </p:cNvPr>
          <p:cNvGrpSpPr/>
          <p:nvPr/>
        </p:nvGrpSpPr>
        <p:grpSpPr>
          <a:xfrm>
            <a:off x="7615164" y="5435898"/>
            <a:ext cx="4298468" cy="713161"/>
            <a:chOff x="930780" y="1464301"/>
            <a:chExt cx="3129224" cy="1047104"/>
          </a:xfrm>
        </p:grpSpPr>
        <p:sp>
          <p:nvSpPr>
            <p:cNvPr id="157" name="직사각형 156">
              <a:extLst>
                <a:ext uri="{FF2B5EF4-FFF2-40B4-BE49-F238E27FC236}">
                  <a16:creationId xmlns:a16="http://schemas.microsoft.com/office/drawing/2014/main" id="{CE2E9DBF-63DF-401A-89CC-AC48D1BE1D3A}"/>
                </a:ext>
              </a:extLst>
            </p:cNvPr>
            <p:cNvSpPr/>
            <p:nvPr/>
          </p:nvSpPr>
          <p:spPr>
            <a:xfrm>
              <a:off x="953947" y="2110160"/>
              <a:ext cx="3074492" cy="4012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9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id = “</a:t>
              </a:r>
              <a:r>
                <a:rPr lang="en-US" altLang="ko-KR" sz="900" dirty="0" err="1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getHospitalListByDept</a:t>
              </a:r>
              <a:r>
                <a:rPr lang="en-US" altLang="ko-KR" sz="9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” </a:t>
              </a:r>
              <a:r>
                <a:rPr lang="ko-KR" altLang="en-US" sz="9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실행</a:t>
              </a:r>
            </a:p>
          </p:txBody>
        </p:sp>
        <p:grpSp>
          <p:nvGrpSpPr>
            <p:cNvPr id="158" name="그룹 157">
              <a:extLst>
                <a:ext uri="{FF2B5EF4-FFF2-40B4-BE49-F238E27FC236}">
                  <a16:creationId xmlns:a16="http://schemas.microsoft.com/office/drawing/2014/main" id="{64048998-A836-4398-A9CA-53956150AD6A}"/>
                </a:ext>
              </a:extLst>
            </p:cNvPr>
            <p:cNvGrpSpPr/>
            <p:nvPr/>
          </p:nvGrpSpPr>
          <p:grpSpPr>
            <a:xfrm>
              <a:off x="930780" y="1464301"/>
              <a:ext cx="3129224" cy="662569"/>
              <a:chOff x="1362663" y="1691469"/>
              <a:chExt cx="3129224" cy="662569"/>
            </a:xfrm>
          </p:grpSpPr>
          <p:grpSp>
            <p:nvGrpSpPr>
              <p:cNvPr id="159" name="그룹 158">
                <a:extLst>
                  <a:ext uri="{FF2B5EF4-FFF2-40B4-BE49-F238E27FC236}">
                    <a16:creationId xmlns:a16="http://schemas.microsoft.com/office/drawing/2014/main" id="{9F432A6C-B0CD-4EE5-850F-3F20449D5FFA}"/>
                  </a:ext>
                </a:extLst>
              </p:cNvPr>
              <p:cNvGrpSpPr/>
              <p:nvPr/>
            </p:nvGrpSpPr>
            <p:grpSpPr>
              <a:xfrm>
                <a:off x="1487731" y="1691469"/>
                <a:ext cx="2868185" cy="662569"/>
                <a:chOff x="1562100" y="1377555"/>
                <a:chExt cx="2392546" cy="3706045"/>
              </a:xfrm>
            </p:grpSpPr>
            <p:cxnSp>
              <p:nvCxnSpPr>
                <p:cNvPr id="161" name="직선 연결선 160">
                  <a:extLst>
                    <a:ext uri="{FF2B5EF4-FFF2-40B4-BE49-F238E27FC236}">
                      <a16:creationId xmlns:a16="http://schemas.microsoft.com/office/drawing/2014/main" id="{C01115A2-1F9D-4E8F-8FD7-80E1D197B9EC}"/>
                    </a:ext>
                  </a:extLst>
                </p:cNvPr>
                <p:cNvCxnSpPr/>
                <p:nvPr/>
              </p:nvCxnSpPr>
              <p:spPr>
                <a:xfrm>
                  <a:off x="1563006" y="1377555"/>
                  <a:ext cx="0" cy="3204000"/>
                </a:xfrm>
                <a:prstGeom prst="line">
                  <a:avLst/>
                </a:prstGeom>
                <a:ln w="12700">
                  <a:solidFill>
                    <a:srgbClr val="64696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2" name="직선 연결선 161">
                  <a:extLst>
                    <a:ext uri="{FF2B5EF4-FFF2-40B4-BE49-F238E27FC236}">
                      <a16:creationId xmlns:a16="http://schemas.microsoft.com/office/drawing/2014/main" id="{75D80791-083C-43A1-941D-48E23A531485}"/>
                    </a:ext>
                  </a:extLst>
                </p:cNvPr>
                <p:cNvCxnSpPr/>
                <p:nvPr/>
              </p:nvCxnSpPr>
              <p:spPr>
                <a:xfrm>
                  <a:off x="3952420" y="1879600"/>
                  <a:ext cx="0" cy="3204000"/>
                </a:xfrm>
                <a:prstGeom prst="line">
                  <a:avLst/>
                </a:prstGeom>
                <a:ln w="12700">
                  <a:solidFill>
                    <a:srgbClr val="64696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3" name="직선 연결선 162">
                  <a:extLst>
                    <a:ext uri="{FF2B5EF4-FFF2-40B4-BE49-F238E27FC236}">
                      <a16:creationId xmlns:a16="http://schemas.microsoft.com/office/drawing/2014/main" id="{E0279D77-F1BB-4EF1-AA31-7CD65C3E467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62100" y="4571986"/>
                  <a:ext cx="2392546" cy="16"/>
                </a:xfrm>
                <a:prstGeom prst="line">
                  <a:avLst/>
                </a:prstGeom>
                <a:ln w="12700">
                  <a:solidFill>
                    <a:srgbClr val="64696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4" name="직선 연결선 163">
                  <a:extLst>
                    <a:ext uri="{FF2B5EF4-FFF2-40B4-BE49-F238E27FC236}">
                      <a16:creationId xmlns:a16="http://schemas.microsoft.com/office/drawing/2014/main" id="{FBACE335-A171-4D21-BAC1-D5212E15769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562100" y="1871980"/>
                  <a:ext cx="2387600" cy="0"/>
                </a:xfrm>
                <a:prstGeom prst="line">
                  <a:avLst/>
                </a:prstGeom>
                <a:ln w="12700">
                  <a:solidFill>
                    <a:srgbClr val="64696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60" name="직사각형 159">
                <a:extLst>
                  <a:ext uri="{FF2B5EF4-FFF2-40B4-BE49-F238E27FC236}">
                    <a16:creationId xmlns:a16="http://schemas.microsoft.com/office/drawing/2014/main" id="{FA5911A0-D8AB-4B67-ACA8-BCCD1D268CAC}"/>
                  </a:ext>
                </a:extLst>
              </p:cNvPr>
              <p:cNvSpPr/>
              <p:nvPr/>
            </p:nvSpPr>
            <p:spPr>
              <a:xfrm>
                <a:off x="1362663" y="1708526"/>
                <a:ext cx="3129224" cy="5489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1400" b="1" dirty="0">
                    <a:solidFill>
                      <a:srgbClr val="44546A">
                        <a:lumMod val="75000"/>
                      </a:srgbClr>
                    </a:solidFill>
                  </a:rPr>
                  <a:t>resources/../mapper/HospitalMapper.xml</a:t>
                </a:r>
                <a:endParaRPr lang="ko-KR" altLang="en-US" sz="900" dirty="0">
                  <a:solidFill>
                    <a:prstClr val="black">
                      <a:lumMod val="65000"/>
                      <a:lumOff val="35000"/>
                    </a:prstClr>
                  </a:solidFill>
                </a:endParaRPr>
              </a:p>
            </p:txBody>
          </p:sp>
        </p:grpSp>
      </p:grp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855094AA-D9A7-4B44-8876-088FBBCA736A}"/>
              </a:ext>
            </a:extLst>
          </p:cNvPr>
          <p:cNvCxnSpPr/>
          <p:nvPr/>
        </p:nvCxnSpPr>
        <p:spPr>
          <a:xfrm>
            <a:off x="9673394" y="3057379"/>
            <a:ext cx="0" cy="471638"/>
          </a:xfrm>
          <a:prstGeom prst="straightConnector1">
            <a:avLst/>
          </a:prstGeom>
          <a:ln w="38100">
            <a:solidFill>
              <a:srgbClr val="64696D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직선 화살표 연결선 165">
            <a:extLst>
              <a:ext uri="{FF2B5EF4-FFF2-40B4-BE49-F238E27FC236}">
                <a16:creationId xmlns:a16="http://schemas.microsoft.com/office/drawing/2014/main" id="{0CF852C0-A93B-41B5-AEAA-0BCDEE1F765B}"/>
              </a:ext>
            </a:extLst>
          </p:cNvPr>
          <p:cNvCxnSpPr/>
          <p:nvPr/>
        </p:nvCxnSpPr>
        <p:spPr>
          <a:xfrm>
            <a:off x="9673394" y="4782158"/>
            <a:ext cx="0" cy="471638"/>
          </a:xfrm>
          <a:prstGeom prst="straightConnector1">
            <a:avLst/>
          </a:prstGeom>
          <a:ln w="38100">
            <a:solidFill>
              <a:srgbClr val="64696D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8" name="그룹 167">
            <a:extLst>
              <a:ext uri="{FF2B5EF4-FFF2-40B4-BE49-F238E27FC236}">
                <a16:creationId xmlns:a16="http://schemas.microsoft.com/office/drawing/2014/main" id="{16E229F2-2D44-4A39-9337-4E088D17846E}"/>
              </a:ext>
            </a:extLst>
          </p:cNvPr>
          <p:cNvGrpSpPr/>
          <p:nvPr/>
        </p:nvGrpSpPr>
        <p:grpSpPr>
          <a:xfrm>
            <a:off x="3063007" y="3293813"/>
            <a:ext cx="4223282" cy="920910"/>
            <a:chOff x="953947" y="1464301"/>
            <a:chExt cx="3074492" cy="1352134"/>
          </a:xfrm>
        </p:grpSpPr>
        <p:sp>
          <p:nvSpPr>
            <p:cNvPr id="169" name="직사각형 168">
              <a:extLst>
                <a:ext uri="{FF2B5EF4-FFF2-40B4-BE49-F238E27FC236}">
                  <a16:creationId xmlns:a16="http://schemas.microsoft.com/office/drawing/2014/main" id="{ABE3E37F-3FF3-41BF-B350-7574FCD312D6}"/>
                </a:ext>
              </a:extLst>
            </p:cNvPr>
            <p:cNvSpPr/>
            <p:nvPr/>
          </p:nvSpPr>
          <p:spPr>
            <a:xfrm>
              <a:off x="953947" y="2110160"/>
              <a:ext cx="3074492" cy="7062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900" dirty="0" err="1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chooseDoctor</a:t>
              </a:r>
              <a:r>
                <a:rPr lang="en-US" altLang="ko-KR" sz="9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() </a:t>
              </a:r>
              <a:r>
                <a:rPr lang="ko-KR" altLang="en-US" sz="9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실행</a:t>
              </a:r>
              <a:endParaRPr lang="en-US" altLang="ko-KR" sz="900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9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HashMap</a:t>
              </a:r>
              <a:r>
                <a:rPr lang="ko-KR" altLang="en-US" sz="9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을 이용하여 의사 시간표 가져옴</a:t>
              </a:r>
            </a:p>
          </p:txBody>
        </p:sp>
        <p:grpSp>
          <p:nvGrpSpPr>
            <p:cNvPr id="170" name="그룹 169">
              <a:extLst>
                <a:ext uri="{FF2B5EF4-FFF2-40B4-BE49-F238E27FC236}">
                  <a16:creationId xmlns:a16="http://schemas.microsoft.com/office/drawing/2014/main" id="{348FE9EA-C8AE-4AAF-B3F6-865D16925592}"/>
                </a:ext>
              </a:extLst>
            </p:cNvPr>
            <p:cNvGrpSpPr/>
            <p:nvPr/>
          </p:nvGrpSpPr>
          <p:grpSpPr>
            <a:xfrm>
              <a:off x="1055848" y="1464301"/>
              <a:ext cx="2868185" cy="662569"/>
              <a:chOff x="1487731" y="1691469"/>
              <a:chExt cx="2868185" cy="662569"/>
            </a:xfrm>
          </p:grpSpPr>
          <p:grpSp>
            <p:nvGrpSpPr>
              <p:cNvPr id="171" name="그룹 170">
                <a:extLst>
                  <a:ext uri="{FF2B5EF4-FFF2-40B4-BE49-F238E27FC236}">
                    <a16:creationId xmlns:a16="http://schemas.microsoft.com/office/drawing/2014/main" id="{9818744A-3576-417F-B114-555CE63514AE}"/>
                  </a:ext>
                </a:extLst>
              </p:cNvPr>
              <p:cNvGrpSpPr/>
              <p:nvPr/>
            </p:nvGrpSpPr>
            <p:grpSpPr>
              <a:xfrm>
                <a:off x="1487731" y="1691469"/>
                <a:ext cx="2868185" cy="662569"/>
                <a:chOff x="1562100" y="1377555"/>
                <a:chExt cx="2392546" cy="3706045"/>
              </a:xfrm>
            </p:grpSpPr>
            <p:cxnSp>
              <p:nvCxnSpPr>
                <p:cNvPr id="173" name="직선 연결선 172">
                  <a:extLst>
                    <a:ext uri="{FF2B5EF4-FFF2-40B4-BE49-F238E27FC236}">
                      <a16:creationId xmlns:a16="http://schemas.microsoft.com/office/drawing/2014/main" id="{A9138BD9-C4E8-4ACC-B7BD-6028FF23D66E}"/>
                    </a:ext>
                  </a:extLst>
                </p:cNvPr>
                <p:cNvCxnSpPr/>
                <p:nvPr/>
              </p:nvCxnSpPr>
              <p:spPr>
                <a:xfrm>
                  <a:off x="1563006" y="1377555"/>
                  <a:ext cx="0" cy="3204000"/>
                </a:xfrm>
                <a:prstGeom prst="line">
                  <a:avLst/>
                </a:prstGeom>
                <a:ln w="12700">
                  <a:solidFill>
                    <a:srgbClr val="64696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4" name="직선 연결선 173">
                  <a:extLst>
                    <a:ext uri="{FF2B5EF4-FFF2-40B4-BE49-F238E27FC236}">
                      <a16:creationId xmlns:a16="http://schemas.microsoft.com/office/drawing/2014/main" id="{0C6593F7-FE34-47B7-9248-5AC9BF1C2AF4}"/>
                    </a:ext>
                  </a:extLst>
                </p:cNvPr>
                <p:cNvCxnSpPr/>
                <p:nvPr/>
              </p:nvCxnSpPr>
              <p:spPr>
                <a:xfrm>
                  <a:off x="3952420" y="1879600"/>
                  <a:ext cx="0" cy="3204000"/>
                </a:xfrm>
                <a:prstGeom prst="line">
                  <a:avLst/>
                </a:prstGeom>
                <a:ln w="12700">
                  <a:solidFill>
                    <a:srgbClr val="64696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5" name="직선 연결선 174">
                  <a:extLst>
                    <a:ext uri="{FF2B5EF4-FFF2-40B4-BE49-F238E27FC236}">
                      <a16:creationId xmlns:a16="http://schemas.microsoft.com/office/drawing/2014/main" id="{0A63218D-9A36-433C-B127-B8891FF23D8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62100" y="4571986"/>
                  <a:ext cx="2392546" cy="16"/>
                </a:xfrm>
                <a:prstGeom prst="line">
                  <a:avLst/>
                </a:prstGeom>
                <a:ln w="12700">
                  <a:solidFill>
                    <a:srgbClr val="64696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6" name="직선 연결선 175">
                  <a:extLst>
                    <a:ext uri="{FF2B5EF4-FFF2-40B4-BE49-F238E27FC236}">
                      <a16:creationId xmlns:a16="http://schemas.microsoft.com/office/drawing/2014/main" id="{B6365CD2-56D2-413F-9667-F25888DE4B2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562100" y="1871980"/>
                  <a:ext cx="2387600" cy="0"/>
                </a:xfrm>
                <a:prstGeom prst="line">
                  <a:avLst/>
                </a:prstGeom>
                <a:ln w="12700">
                  <a:solidFill>
                    <a:srgbClr val="64696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2" name="직사각형 171">
                <a:extLst>
                  <a:ext uri="{FF2B5EF4-FFF2-40B4-BE49-F238E27FC236}">
                    <a16:creationId xmlns:a16="http://schemas.microsoft.com/office/drawing/2014/main" id="{A3830FC2-342B-4164-87BE-439117B3443D}"/>
                  </a:ext>
                </a:extLst>
              </p:cNvPr>
              <p:cNvSpPr/>
              <p:nvPr/>
            </p:nvSpPr>
            <p:spPr>
              <a:xfrm>
                <a:off x="1734036" y="1708526"/>
                <a:ext cx="2358214" cy="5489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1400" b="1" dirty="0">
                    <a:solidFill>
                      <a:srgbClr val="44546A">
                        <a:lumMod val="75000"/>
                      </a:srgbClr>
                    </a:solidFill>
                  </a:rPr>
                  <a:t>Controller/DoctorController.java</a:t>
                </a:r>
                <a:endParaRPr lang="ko-KR" altLang="en-US" sz="900" dirty="0">
                  <a:solidFill>
                    <a:prstClr val="black">
                      <a:lumMod val="65000"/>
                      <a:lumOff val="35000"/>
                    </a:prstClr>
                  </a:solidFill>
                </a:endParaRPr>
              </a:p>
            </p:txBody>
          </p:sp>
        </p:grpSp>
      </p:grpSp>
      <p:grpSp>
        <p:nvGrpSpPr>
          <p:cNvPr id="186" name="그룹 185">
            <a:extLst>
              <a:ext uri="{FF2B5EF4-FFF2-40B4-BE49-F238E27FC236}">
                <a16:creationId xmlns:a16="http://schemas.microsoft.com/office/drawing/2014/main" id="{7344F168-BA9A-4CDC-AEB0-BD87A291E36C}"/>
              </a:ext>
            </a:extLst>
          </p:cNvPr>
          <p:cNvGrpSpPr/>
          <p:nvPr/>
        </p:nvGrpSpPr>
        <p:grpSpPr>
          <a:xfrm>
            <a:off x="3041289" y="4664770"/>
            <a:ext cx="4223282" cy="920910"/>
            <a:chOff x="953947" y="1464301"/>
            <a:chExt cx="3074492" cy="1352134"/>
          </a:xfrm>
        </p:grpSpPr>
        <p:sp>
          <p:nvSpPr>
            <p:cNvPr id="187" name="직사각형 186">
              <a:extLst>
                <a:ext uri="{FF2B5EF4-FFF2-40B4-BE49-F238E27FC236}">
                  <a16:creationId xmlns:a16="http://schemas.microsoft.com/office/drawing/2014/main" id="{D47D527B-C29A-40A7-BF09-7D17E7C4B0D9}"/>
                </a:ext>
              </a:extLst>
            </p:cNvPr>
            <p:cNvSpPr/>
            <p:nvPr/>
          </p:nvSpPr>
          <p:spPr>
            <a:xfrm>
              <a:off x="953947" y="2110160"/>
              <a:ext cx="3074492" cy="7062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9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의사 목록 나열</a:t>
              </a:r>
              <a:r>
                <a:rPr lang="en-US" altLang="ko-KR" sz="9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, </a:t>
              </a:r>
              <a:r>
                <a:rPr lang="ko-KR" altLang="en-US" sz="9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의사들의 상세 정보 출력</a:t>
              </a:r>
              <a:endParaRPr lang="en-US" altLang="ko-KR" sz="900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9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“MAKE AN APPOINTMENT” </a:t>
              </a:r>
              <a:r>
                <a:rPr lang="ko-KR" altLang="en-US" sz="9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버튼 클릭</a:t>
              </a:r>
            </a:p>
          </p:txBody>
        </p:sp>
        <p:grpSp>
          <p:nvGrpSpPr>
            <p:cNvPr id="188" name="그룹 187">
              <a:extLst>
                <a:ext uri="{FF2B5EF4-FFF2-40B4-BE49-F238E27FC236}">
                  <a16:creationId xmlns:a16="http://schemas.microsoft.com/office/drawing/2014/main" id="{B9E6EED4-DADC-4FB1-9AEC-C6645BBC542E}"/>
                </a:ext>
              </a:extLst>
            </p:cNvPr>
            <p:cNvGrpSpPr/>
            <p:nvPr/>
          </p:nvGrpSpPr>
          <p:grpSpPr>
            <a:xfrm>
              <a:off x="1055848" y="1464301"/>
              <a:ext cx="2868185" cy="662569"/>
              <a:chOff x="1487731" y="1691469"/>
              <a:chExt cx="2868185" cy="662569"/>
            </a:xfrm>
          </p:grpSpPr>
          <p:grpSp>
            <p:nvGrpSpPr>
              <p:cNvPr id="189" name="그룹 188">
                <a:extLst>
                  <a:ext uri="{FF2B5EF4-FFF2-40B4-BE49-F238E27FC236}">
                    <a16:creationId xmlns:a16="http://schemas.microsoft.com/office/drawing/2014/main" id="{82ED9877-D8D4-40C7-BDD5-D28D7BA3C3F3}"/>
                  </a:ext>
                </a:extLst>
              </p:cNvPr>
              <p:cNvGrpSpPr/>
              <p:nvPr/>
            </p:nvGrpSpPr>
            <p:grpSpPr>
              <a:xfrm>
                <a:off x="1487731" y="1691469"/>
                <a:ext cx="2868185" cy="662569"/>
                <a:chOff x="1562100" y="1377555"/>
                <a:chExt cx="2392546" cy="3706045"/>
              </a:xfrm>
            </p:grpSpPr>
            <p:cxnSp>
              <p:nvCxnSpPr>
                <p:cNvPr id="191" name="직선 연결선 190">
                  <a:extLst>
                    <a:ext uri="{FF2B5EF4-FFF2-40B4-BE49-F238E27FC236}">
                      <a16:creationId xmlns:a16="http://schemas.microsoft.com/office/drawing/2014/main" id="{367DD29B-670B-4A5D-BB1D-FD34515D56D7}"/>
                    </a:ext>
                  </a:extLst>
                </p:cNvPr>
                <p:cNvCxnSpPr/>
                <p:nvPr/>
              </p:nvCxnSpPr>
              <p:spPr>
                <a:xfrm>
                  <a:off x="1563006" y="1377555"/>
                  <a:ext cx="0" cy="3204000"/>
                </a:xfrm>
                <a:prstGeom prst="line">
                  <a:avLst/>
                </a:prstGeom>
                <a:ln w="12700">
                  <a:solidFill>
                    <a:srgbClr val="64696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2" name="직선 연결선 191">
                  <a:extLst>
                    <a:ext uri="{FF2B5EF4-FFF2-40B4-BE49-F238E27FC236}">
                      <a16:creationId xmlns:a16="http://schemas.microsoft.com/office/drawing/2014/main" id="{F919EA13-85EE-4210-A1C2-A50E66688EED}"/>
                    </a:ext>
                  </a:extLst>
                </p:cNvPr>
                <p:cNvCxnSpPr/>
                <p:nvPr/>
              </p:nvCxnSpPr>
              <p:spPr>
                <a:xfrm>
                  <a:off x="3952420" y="1879600"/>
                  <a:ext cx="0" cy="3204000"/>
                </a:xfrm>
                <a:prstGeom prst="line">
                  <a:avLst/>
                </a:prstGeom>
                <a:ln w="12700">
                  <a:solidFill>
                    <a:srgbClr val="64696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3" name="직선 연결선 192">
                  <a:extLst>
                    <a:ext uri="{FF2B5EF4-FFF2-40B4-BE49-F238E27FC236}">
                      <a16:creationId xmlns:a16="http://schemas.microsoft.com/office/drawing/2014/main" id="{4D57567C-0AF3-45F4-A40B-3A291E9F795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62100" y="4571986"/>
                  <a:ext cx="2392546" cy="16"/>
                </a:xfrm>
                <a:prstGeom prst="line">
                  <a:avLst/>
                </a:prstGeom>
                <a:ln w="12700">
                  <a:solidFill>
                    <a:srgbClr val="64696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4" name="직선 연결선 193">
                  <a:extLst>
                    <a:ext uri="{FF2B5EF4-FFF2-40B4-BE49-F238E27FC236}">
                      <a16:creationId xmlns:a16="http://schemas.microsoft.com/office/drawing/2014/main" id="{822D9DB1-FC2B-441E-A0F7-97E0A9CDEE8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562100" y="1871980"/>
                  <a:ext cx="2387600" cy="0"/>
                </a:xfrm>
                <a:prstGeom prst="line">
                  <a:avLst/>
                </a:prstGeom>
                <a:ln w="12700">
                  <a:solidFill>
                    <a:srgbClr val="64696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90" name="직사각형 189">
                <a:extLst>
                  <a:ext uri="{FF2B5EF4-FFF2-40B4-BE49-F238E27FC236}">
                    <a16:creationId xmlns:a16="http://schemas.microsoft.com/office/drawing/2014/main" id="{F39BFA7B-45EA-4712-810D-E52E8DB70972}"/>
                  </a:ext>
                </a:extLst>
              </p:cNvPr>
              <p:cNvSpPr/>
              <p:nvPr/>
            </p:nvSpPr>
            <p:spPr>
              <a:xfrm>
                <a:off x="1734036" y="1708526"/>
                <a:ext cx="2358214" cy="5489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1400" b="1" dirty="0">
                    <a:solidFill>
                      <a:srgbClr val="44546A">
                        <a:lumMod val="75000"/>
                      </a:srgbClr>
                    </a:solidFill>
                  </a:rPr>
                  <a:t>view/hospital/</a:t>
                </a:r>
                <a:r>
                  <a:rPr lang="en-US" altLang="ko-KR" sz="1400" b="1" dirty="0" err="1">
                    <a:solidFill>
                      <a:srgbClr val="44546A">
                        <a:lumMod val="75000"/>
                      </a:srgbClr>
                    </a:solidFill>
                  </a:rPr>
                  <a:t>chooseDoctor.jsp</a:t>
                </a:r>
                <a:endParaRPr lang="ko-KR" altLang="en-US" sz="900" dirty="0">
                  <a:solidFill>
                    <a:prstClr val="black">
                      <a:lumMod val="65000"/>
                      <a:lumOff val="35000"/>
                    </a:prstClr>
                  </a:solidFill>
                </a:endParaRPr>
              </a:p>
            </p:txBody>
          </p:sp>
        </p:grpSp>
      </p:grpSp>
      <p:cxnSp>
        <p:nvCxnSpPr>
          <p:cNvPr id="195" name="직선 화살표 연결선 194">
            <a:extLst>
              <a:ext uri="{FF2B5EF4-FFF2-40B4-BE49-F238E27FC236}">
                <a16:creationId xmlns:a16="http://schemas.microsoft.com/office/drawing/2014/main" id="{4EEAF1D9-3EAE-4962-A14C-AF154FDD633E}"/>
              </a:ext>
            </a:extLst>
          </p:cNvPr>
          <p:cNvCxnSpPr>
            <a:cxnSpLocks/>
          </p:cNvCxnSpPr>
          <p:nvPr/>
        </p:nvCxnSpPr>
        <p:spPr>
          <a:xfrm>
            <a:off x="5091517" y="2803375"/>
            <a:ext cx="0" cy="471638"/>
          </a:xfrm>
          <a:prstGeom prst="straightConnector1">
            <a:avLst/>
          </a:prstGeom>
          <a:ln w="38100">
            <a:solidFill>
              <a:srgbClr val="64696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6" name="그룹 195">
            <a:extLst>
              <a:ext uri="{FF2B5EF4-FFF2-40B4-BE49-F238E27FC236}">
                <a16:creationId xmlns:a16="http://schemas.microsoft.com/office/drawing/2014/main" id="{6FC5DE74-A76E-48EB-A6E1-E2F988AD89B4}"/>
              </a:ext>
            </a:extLst>
          </p:cNvPr>
          <p:cNvGrpSpPr/>
          <p:nvPr/>
        </p:nvGrpSpPr>
        <p:grpSpPr>
          <a:xfrm>
            <a:off x="7185324" y="2357006"/>
            <a:ext cx="592074" cy="1172012"/>
            <a:chOff x="5954628" y="2497667"/>
            <a:chExt cx="592074" cy="1510237"/>
          </a:xfrm>
        </p:grpSpPr>
        <p:cxnSp>
          <p:nvCxnSpPr>
            <p:cNvPr id="197" name="직선 연결선 196">
              <a:extLst>
                <a:ext uri="{FF2B5EF4-FFF2-40B4-BE49-F238E27FC236}">
                  <a16:creationId xmlns:a16="http://schemas.microsoft.com/office/drawing/2014/main" id="{95C0BD2F-C748-4E11-87F2-894C69949A95}"/>
                </a:ext>
              </a:extLst>
            </p:cNvPr>
            <p:cNvCxnSpPr>
              <a:cxnSpLocks/>
            </p:cNvCxnSpPr>
            <p:nvPr/>
          </p:nvCxnSpPr>
          <p:spPr>
            <a:xfrm>
              <a:off x="6242164" y="2497667"/>
              <a:ext cx="0" cy="1510237"/>
            </a:xfrm>
            <a:prstGeom prst="line">
              <a:avLst/>
            </a:prstGeom>
            <a:ln w="38100">
              <a:solidFill>
                <a:srgbClr val="6469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화살표 연결선 197">
              <a:extLst>
                <a:ext uri="{FF2B5EF4-FFF2-40B4-BE49-F238E27FC236}">
                  <a16:creationId xmlns:a16="http://schemas.microsoft.com/office/drawing/2014/main" id="{5E409674-7BB1-4B83-810A-FA3E0FA8699E}"/>
                </a:ext>
              </a:extLst>
            </p:cNvPr>
            <p:cNvCxnSpPr/>
            <p:nvPr/>
          </p:nvCxnSpPr>
          <p:spPr>
            <a:xfrm flipH="1">
              <a:off x="5954628" y="3997831"/>
              <a:ext cx="287536" cy="0"/>
            </a:xfrm>
            <a:prstGeom prst="straightConnector1">
              <a:avLst/>
            </a:prstGeom>
            <a:ln w="38100">
              <a:solidFill>
                <a:srgbClr val="64696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직선 화살표 연결선 198">
              <a:extLst>
                <a:ext uri="{FF2B5EF4-FFF2-40B4-BE49-F238E27FC236}">
                  <a16:creationId xmlns:a16="http://schemas.microsoft.com/office/drawing/2014/main" id="{E6C67DA2-BD76-4BA2-A6B3-1D707454BBAA}"/>
                </a:ext>
              </a:extLst>
            </p:cNvPr>
            <p:cNvCxnSpPr>
              <a:cxnSpLocks/>
            </p:cNvCxnSpPr>
            <p:nvPr/>
          </p:nvCxnSpPr>
          <p:spPr>
            <a:xfrm>
              <a:off x="6242164" y="2504583"/>
              <a:ext cx="304538" cy="0"/>
            </a:xfrm>
            <a:prstGeom prst="straightConnector1">
              <a:avLst/>
            </a:prstGeom>
            <a:ln w="38100">
              <a:solidFill>
                <a:srgbClr val="64696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00" name="직선 화살표 연결선 199">
            <a:extLst>
              <a:ext uri="{FF2B5EF4-FFF2-40B4-BE49-F238E27FC236}">
                <a16:creationId xmlns:a16="http://schemas.microsoft.com/office/drawing/2014/main" id="{1974D65E-4A51-40F0-856B-F4395425F0E4}"/>
              </a:ext>
            </a:extLst>
          </p:cNvPr>
          <p:cNvCxnSpPr>
            <a:cxnSpLocks/>
          </p:cNvCxnSpPr>
          <p:nvPr/>
        </p:nvCxnSpPr>
        <p:spPr>
          <a:xfrm>
            <a:off x="5091517" y="4206418"/>
            <a:ext cx="0" cy="471638"/>
          </a:xfrm>
          <a:prstGeom prst="straightConnector1">
            <a:avLst/>
          </a:prstGeom>
          <a:ln w="38100">
            <a:solidFill>
              <a:srgbClr val="64696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37BAB30C-219B-4E3E-9FFB-D6E2CF5856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402" y="3664524"/>
            <a:ext cx="2379938" cy="2822198"/>
          </a:xfrm>
          <a:prstGeom prst="rect">
            <a:avLst/>
          </a:prstGeom>
        </p:spPr>
      </p:pic>
      <p:grpSp>
        <p:nvGrpSpPr>
          <p:cNvPr id="96" name="그룹 95">
            <a:extLst>
              <a:ext uri="{FF2B5EF4-FFF2-40B4-BE49-F238E27FC236}">
                <a16:creationId xmlns:a16="http://schemas.microsoft.com/office/drawing/2014/main" id="{508F9A07-F5D2-4095-AFC6-E1C757E19DA8}"/>
              </a:ext>
            </a:extLst>
          </p:cNvPr>
          <p:cNvGrpSpPr/>
          <p:nvPr/>
        </p:nvGrpSpPr>
        <p:grpSpPr>
          <a:xfrm>
            <a:off x="436174" y="1277052"/>
            <a:ext cx="2406720" cy="2211826"/>
            <a:chOff x="321728" y="3353722"/>
            <a:chExt cx="2941210" cy="2591690"/>
          </a:xfrm>
        </p:grpSpPr>
        <p:grpSp>
          <p:nvGrpSpPr>
            <p:cNvPr id="98" name="그룹 97">
              <a:extLst>
                <a:ext uri="{FF2B5EF4-FFF2-40B4-BE49-F238E27FC236}">
                  <a16:creationId xmlns:a16="http://schemas.microsoft.com/office/drawing/2014/main" id="{C8385E18-1E06-4B52-A749-D420E4D61D55}"/>
                </a:ext>
              </a:extLst>
            </p:cNvPr>
            <p:cNvGrpSpPr/>
            <p:nvPr/>
          </p:nvGrpSpPr>
          <p:grpSpPr>
            <a:xfrm>
              <a:off x="361710" y="3353722"/>
              <a:ext cx="2849054" cy="2227613"/>
              <a:chOff x="-587501" y="1405138"/>
              <a:chExt cx="4184011" cy="3271387"/>
            </a:xfrm>
          </p:grpSpPr>
          <p:pic>
            <p:nvPicPr>
              <p:cNvPr id="100" name="그림 99">
                <a:extLst>
                  <a:ext uri="{FF2B5EF4-FFF2-40B4-BE49-F238E27FC236}">
                    <a16:creationId xmlns:a16="http://schemas.microsoft.com/office/drawing/2014/main" id="{489D5BFE-4AA4-48EE-927D-5D88DE92268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46273" r="-967" b="11600"/>
              <a:stretch/>
            </p:blipFill>
            <p:spPr>
              <a:xfrm>
                <a:off x="-580706" y="1405138"/>
                <a:ext cx="4177216" cy="2235395"/>
              </a:xfrm>
              <a:prstGeom prst="rect">
                <a:avLst/>
              </a:prstGeom>
            </p:spPr>
          </p:pic>
          <p:pic>
            <p:nvPicPr>
              <p:cNvPr id="101" name="그림 100">
                <a:extLst>
                  <a:ext uri="{FF2B5EF4-FFF2-40B4-BE49-F238E27FC236}">
                    <a16:creationId xmlns:a16="http://schemas.microsoft.com/office/drawing/2014/main" id="{A9AE2BC7-F60B-42CD-BFED-209347D0425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r="-469" b="81125"/>
              <a:stretch/>
            </p:blipFill>
            <p:spPr>
              <a:xfrm>
                <a:off x="-587501" y="3640534"/>
                <a:ext cx="4075947" cy="1035991"/>
              </a:xfrm>
              <a:prstGeom prst="rect">
                <a:avLst/>
              </a:prstGeom>
            </p:spPr>
          </p:pic>
        </p:grpSp>
        <p:pic>
          <p:nvPicPr>
            <p:cNvPr id="99" name="그림 98">
              <a:extLst>
                <a:ext uri="{FF2B5EF4-FFF2-40B4-BE49-F238E27FC236}">
                  <a16:creationId xmlns:a16="http://schemas.microsoft.com/office/drawing/2014/main" id="{91C485A4-FEB1-4D09-A4E4-A0C0B6C66F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34183" r="-6469" b="56235"/>
            <a:stretch/>
          </p:blipFill>
          <p:spPr>
            <a:xfrm>
              <a:off x="321728" y="5587298"/>
              <a:ext cx="2941210" cy="3581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840514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각 삼각형 7"/>
          <p:cNvSpPr/>
          <p:nvPr/>
        </p:nvSpPr>
        <p:spPr>
          <a:xfrm rot="5400000">
            <a:off x="61310" y="-61310"/>
            <a:ext cx="4572003" cy="4694623"/>
          </a:xfrm>
          <a:prstGeom prst="rtTriangle">
            <a:avLst/>
          </a:prstGeom>
          <a:solidFill>
            <a:srgbClr val="D2D2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060F182C-3E11-40D9-BCFF-E423BDDB9A95}"/>
              </a:ext>
            </a:extLst>
          </p:cNvPr>
          <p:cNvSpPr/>
          <p:nvPr/>
        </p:nvSpPr>
        <p:spPr>
          <a:xfrm>
            <a:off x="280432" y="1036600"/>
            <a:ext cx="11633200" cy="5616575"/>
          </a:xfrm>
          <a:prstGeom prst="rect">
            <a:avLst/>
          </a:prstGeom>
          <a:solidFill>
            <a:schemeClr val="bg1"/>
          </a:solidFill>
          <a:ln>
            <a:solidFill>
              <a:srgbClr val="6469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977002" y="113821"/>
            <a:ext cx="6096000" cy="76944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latinLnBrk="0">
              <a:defRPr/>
            </a:pPr>
            <a:r>
              <a:rPr lang="en-US" altLang="ko-KR" sz="28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05 </a:t>
            </a:r>
            <a:r>
              <a:rPr lang="ko-KR" altLang="en-US" sz="28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기술상세</a:t>
            </a:r>
            <a:endParaRPr lang="en-US" altLang="ko-KR" sz="2800" b="1" i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 latinLnBrk="0">
              <a:defRPr/>
            </a:pPr>
            <a:r>
              <a:rPr lang="en-US" altLang="ko-KR" sz="160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03.3 </a:t>
            </a:r>
            <a:r>
              <a:rPr lang="ko-KR" altLang="en-US" sz="160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병원 검색 및 예약</a:t>
            </a:r>
          </a:p>
        </p:txBody>
      </p:sp>
      <p:sp>
        <p:nvSpPr>
          <p:cNvPr id="77" name="직사각형 76"/>
          <p:cNvSpPr/>
          <p:nvPr/>
        </p:nvSpPr>
        <p:spPr>
          <a:xfrm>
            <a:off x="4675930" y="1636015"/>
            <a:ext cx="184731" cy="454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endParaRPr lang="en-US" altLang="ko-KR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85" name="직사각형 84"/>
          <p:cNvSpPr/>
          <p:nvPr/>
        </p:nvSpPr>
        <p:spPr>
          <a:xfrm>
            <a:off x="8338332" y="1636015"/>
            <a:ext cx="184731" cy="454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endParaRPr lang="en-US" altLang="ko-KR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700968FB-F64F-4228-9FAF-C5C2A7EE946D}"/>
              </a:ext>
            </a:extLst>
          </p:cNvPr>
          <p:cNvSpPr/>
          <p:nvPr/>
        </p:nvSpPr>
        <p:spPr>
          <a:xfrm>
            <a:off x="3044952" y="1205107"/>
            <a:ext cx="6102095" cy="8876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b="1" dirty="0">
                <a:solidFill>
                  <a:srgbClr val="44546A">
                    <a:lumMod val="75000"/>
                  </a:srgbClr>
                </a:solidFill>
              </a:rPr>
              <a:t>병원 예약</a:t>
            </a:r>
            <a:endParaRPr lang="en-US" altLang="ko-KR" sz="12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날짜 선택하여 병원 예약</a:t>
            </a:r>
            <a:endParaRPr lang="en-US" altLang="ko-KR" sz="12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*AJAX </a:t>
            </a: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이용</a:t>
            </a:r>
            <a:endParaRPr lang="en-US" altLang="ko-KR" sz="12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D3511CC9-2F91-4977-8BAB-8361FA7B740F}"/>
              </a:ext>
            </a:extLst>
          </p:cNvPr>
          <p:cNvGrpSpPr/>
          <p:nvPr/>
        </p:nvGrpSpPr>
        <p:grpSpPr>
          <a:xfrm>
            <a:off x="3063007" y="2117220"/>
            <a:ext cx="4223282" cy="716752"/>
            <a:chOff x="953947" y="1464301"/>
            <a:chExt cx="3074492" cy="1052377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40CD898A-BACE-498C-904B-94281E98E848}"/>
                </a:ext>
              </a:extLst>
            </p:cNvPr>
            <p:cNvSpPr/>
            <p:nvPr/>
          </p:nvSpPr>
          <p:spPr>
            <a:xfrm>
              <a:off x="953947" y="2110160"/>
              <a:ext cx="3074492" cy="4065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9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“MAKE AN APPOINTMENT” </a:t>
              </a:r>
              <a:r>
                <a:rPr lang="ko-KR" altLang="en-US" sz="9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버튼 클릭</a:t>
              </a:r>
              <a:endParaRPr lang="en-US" altLang="ko-KR" sz="1800" b="1" dirty="0">
                <a:solidFill>
                  <a:srgbClr val="7F0055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84" name="그룹 83">
              <a:extLst>
                <a:ext uri="{FF2B5EF4-FFF2-40B4-BE49-F238E27FC236}">
                  <a16:creationId xmlns:a16="http://schemas.microsoft.com/office/drawing/2014/main" id="{872FD4D8-B595-418B-8FF2-509122035131}"/>
                </a:ext>
              </a:extLst>
            </p:cNvPr>
            <p:cNvGrpSpPr/>
            <p:nvPr/>
          </p:nvGrpSpPr>
          <p:grpSpPr>
            <a:xfrm>
              <a:off x="1055848" y="1464301"/>
              <a:ext cx="2868185" cy="662569"/>
              <a:chOff x="1487731" y="1691469"/>
              <a:chExt cx="2868185" cy="662569"/>
            </a:xfrm>
          </p:grpSpPr>
          <p:grpSp>
            <p:nvGrpSpPr>
              <p:cNvPr id="86" name="그룹 85">
                <a:extLst>
                  <a:ext uri="{FF2B5EF4-FFF2-40B4-BE49-F238E27FC236}">
                    <a16:creationId xmlns:a16="http://schemas.microsoft.com/office/drawing/2014/main" id="{FF7B2530-059C-4F9B-85B2-EFD5BA97B091}"/>
                  </a:ext>
                </a:extLst>
              </p:cNvPr>
              <p:cNvGrpSpPr/>
              <p:nvPr/>
            </p:nvGrpSpPr>
            <p:grpSpPr>
              <a:xfrm>
                <a:off x="1487731" y="1691469"/>
                <a:ext cx="2868185" cy="662569"/>
                <a:chOff x="1562100" y="1377555"/>
                <a:chExt cx="2392546" cy="3706045"/>
              </a:xfrm>
            </p:grpSpPr>
            <p:cxnSp>
              <p:nvCxnSpPr>
                <p:cNvPr id="91" name="직선 연결선 90">
                  <a:extLst>
                    <a:ext uri="{FF2B5EF4-FFF2-40B4-BE49-F238E27FC236}">
                      <a16:creationId xmlns:a16="http://schemas.microsoft.com/office/drawing/2014/main" id="{C7D9418D-305D-4980-B0CC-7323D56D7CED}"/>
                    </a:ext>
                  </a:extLst>
                </p:cNvPr>
                <p:cNvCxnSpPr/>
                <p:nvPr/>
              </p:nvCxnSpPr>
              <p:spPr>
                <a:xfrm>
                  <a:off x="1563006" y="1377555"/>
                  <a:ext cx="0" cy="3204000"/>
                </a:xfrm>
                <a:prstGeom prst="line">
                  <a:avLst/>
                </a:prstGeom>
                <a:ln w="12700">
                  <a:solidFill>
                    <a:srgbClr val="64696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" name="직선 연결선 107">
                  <a:extLst>
                    <a:ext uri="{FF2B5EF4-FFF2-40B4-BE49-F238E27FC236}">
                      <a16:creationId xmlns:a16="http://schemas.microsoft.com/office/drawing/2014/main" id="{68FCCF9C-586E-4622-B880-984D7B4ED6A3}"/>
                    </a:ext>
                  </a:extLst>
                </p:cNvPr>
                <p:cNvCxnSpPr/>
                <p:nvPr/>
              </p:nvCxnSpPr>
              <p:spPr>
                <a:xfrm>
                  <a:off x="3952420" y="1879600"/>
                  <a:ext cx="0" cy="3204000"/>
                </a:xfrm>
                <a:prstGeom prst="line">
                  <a:avLst/>
                </a:prstGeom>
                <a:ln w="12700">
                  <a:solidFill>
                    <a:srgbClr val="64696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9" name="직선 연결선 108">
                  <a:extLst>
                    <a:ext uri="{FF2B5EF4-FFF2-40B4-BE49-F238E27FC236}">
                      <a16:creationId xmlns:a16="http://schemas.microsoft.com/office/drawing/2014/main" id="{F9CC5BE9-EB4F-4E2E-9779-7DCE7BF27FF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62100" y="4571986"/>
                  <a:ext cx="2392546" cy="16"/>
                </a:xfrm>
                <a:prstGeom prst="line">
                  <a:avLst/>
                </a:prstGeom>
                <a:ln w="12700">
                  <a:solidFill>
                    <a:srgbClr val="64696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0" name="직선 연결선 109">
                  <a:extLst>
                    <a:ext uri="{FF2B5EF4-FFF2-40B4-BE49-F238E27FC236}">
                      <a16:creationId xmlns:a16="http://schemas.microsoft.com/office/drawing/2014/main" id="{EAB6A774-83BB-49D3-A568-D1A7E0CD76B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562100" y="1871980"/>
                  <a:ext cx="2387600" cy="0"/>
                </a:xfrm>
                <a:prstGeom prst="line">
                  <a:avLst/>
                </a:prstGeom>
                <a:ln w="12700">
                  <a:solidFill>
                    <a:srgbClr val="64696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5E54A0B7-9602-4F62-B208-2AD1635C40A8}"/>
                  </a:ext>
                </a:extLst>
              </p:cNvPr>
              <p:cNvSpPr/>
              <p:nvPr/>
            </p:nvSpPr>
            <p:spPr>
              <a:xfrm>
                <a:off x="1734036" y="1708526"/>
                <a:ext cx="2358214" cy="5489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1400" b="1" dirty="0">
                    <a:solidFill>
                      <a:srgbClr val="44546A">
                        <a:lumMod val="75000"/>
                      </a:srgbClr>
                    </a:solidFill>
                  </a:rPr>
                  <a:t>view/hospital/</a:t>
                </a:r>
                <a:r>
                  <a:rPr lang="en-US" altLang="ko-KR" sz="1400" b="1" dirty="0" err="1">
                    <a:solidFill>
                      <a:srgbClr val="44546A">
                        <a:lumMod val="75000"/>
                      </a:srgbClr>
                    </a:solidFill>
                  </a:rPr>
                  <a:t>chooseDoctor.jsp</a:t>
                </a:r>
                <a:endParaRPr lang="ko-KR" altLang="en-US" sz="900" dirty="0">
                  <a:solidFill>
                    <a:prstClr val="black">
                      <a:lumMod val="65000"/>
                      <a:lumOff val="35000"/>
                    </a:prstClr>
                  </a:solidFill>
                </a:endParaRPr>
              </a:p>
            </p:txBody>
          </p:sp>
        </p:grpSp>
      </p:grpSp>
      <p:grpSp>
        <p:nvGrpSpPr>
          <p:cNvPr id="111" name="그룹 110">
            <a:extLst>
              <a:ext uri="{FF2B5EF4-FFF2-40B4-BE49-F238E27FC236}">
                <a16:creationId xmlns:a16="http://schemas.microsoft.com/office/drawing/2014/main" id="{39F90AF3-FA16-4D3E-B69B-4BD9F928AD48}"/>
              </a:ext>
            </a:extLst>
          </p:cNvPr>
          <p:cNvGrpSpPr/>
          <p:nvPr/>
        </p:nvGrpSpPr>
        <p:grpSpPr>
          <a:xfrm>
            <a:off x="7641195" y="2136471"/>
            <a:ext cx="4223282" cy="713161"/>
            <a:chOff x="953947" y="1464301"/>
            <a:chExt cx="3074492" cy="1047103"/>
          </a:xfrm>
        </p:grpSpPr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0E1D42B2-A61E-4755-94E6-EDF1AB62F236}"/>
                </a:ext>
              </a:extLst>
            </p:cNvPr>
            <p:cNvSpPr/>
            <p:nvPr/>
          </p:nvSpPr>
          <p:spPr>
            <a:xfrm>
              <a:off x="953947" y="2110159"/>
              <a:ext cx="3074492" cy="4012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900" dirty="0" err="1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insertAppointment</a:t>
              </a:r>
              <a:r>
                <a:rPr lang="en-US" altLang="ko-KR" sz="9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() </a:t>
              </a:r>
              <a:r>
                <a:rPr lang="ko-KR" altLang="en-US" sz="9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실행</a:t>
              </a:r>
              <a:endParaRPr lang="en-US" altLang="ko-KR" sz="900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  <p:grpSp>
          <p:nvGrpSpPr>
            <p:cNvPr id="113" name="그룹 112">
              <a:extLst>
                <a:ext uri="{FF2B5EF4-FFF2-40B4-BE49-F238E27FC236}">
                  <a16:creationId xmlns:a16="http://schemas.microsoft.com/office/drawing/2014/main" id="{DF81CC66-0AB5-4425-BACF-0F0C9D2B2B24}"/>
                </a:ext>
              </a:extLst>
            </p:cNvPr>
            <p:cNvGrpSpPr/>
            <p:nvPr/>
          </p:nvGrpSpPr>
          <p:grpSpPr>
            <a:xfrm>
              <a:off x="1055848" y="1464301"/>
              <a:ext cx="2868185" cy="662569"/>
              <a:chOff x="1487731" y="1691469"/>
              <a:chExt cx="2868185" cy="662569"/>
            </a:xfrm>
          </p:grpSpPr>
          <p:grpSp>
            <p:nvGrpSpPr>
              <p:cNvPr id="114" name="그룹 113">
                <a:extLst>
                  <a:ext uri="{FF2B5EF4-FFF2-40B4-BE49-F238E27FC236}">
                    <a16:creationId xmlns:a16="http://schemas.microsoft.com/office/drawing/2014/main" id="{F0ACB0F0-B97A-4582-9A86-BDB0D5076A39}"/>
                  </a:ext>
                </a:extLst>
              </p:cNvPr>
              <p:cNvGrpSpPr/>
              <p:nvPr/>
            </p:nvGrpSpPr>
            <p:grpSpPr>
              <a:xfrm>
                <a:off x="1487731" y="1691469"/>
                <a:ext cx="2868185" cy="662569"/>
                <a:chOff x="1562100" y="1377555"/>
                <a:chExt cx="2392546" cy="3706045"/>
              </a:xfrm>
            </p:grpSpPr>
            <p:cxnSp>
              <p:nvCxnSpPr>
                <p:cNvPr id="116" name="직선 연결선 115">
                  <a:extLst>
                    <a:ext uri="{FF2B5EF4-FFF2-40B4-BE49-F238E27FC236}">
                      <a16:creationId xmlns:a16="http://schemas.microsoft.com/office/drawing/2014/main" id="{69445426-7B17-4E10-B76D-E77EAE42D279}"/>
                    </a:ext>
                  </a:extLst>
                </p:cNvPr>
                <p:cNvCxnSpPr/>
                <p:nvPr/>
              </p:nvCxnSpPr>
              <p:spPr>
                <a:xfrm>
                  <a:off x="1563006" y="1377555"/>
                  <a:ext cx="0" cy="3204000"/>
                </a:xfrm>
                <a:prstGeom prst="line">
                  <a:avLst/>
                </a:prstGeom>
                <a:ln w="12700">
                  <a:solidFill>
                    <a:srgbClr val="64696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7" name="직선 연결선 116">
                  <a:extLst>
                    <a:ext uri="{FF2B5EF4-FFF2-40B4-BE49-F238E27FC236}">
                      <a16:creationId xmlns:a16="http://schemas.microsoft.com/office/drawing/2014/main" id="{44C4E48A-6DCD-4587-8E81-0C94896E1C1C}"/>
                    </a:ext>
                  </a:extLst>
                </p:cNvPr>
                <p:cNvCxnSpPr/>
                <p:nvPr/>
              </p:nvCxnSpPr>
              <p:spPr>
                <a:xfrm>
                  <a:off x="3952420" y="1879600"/>
                  <a:ext cx="0" cy="3204000"/>
                </a:xfrm>
                <a:prstGeom prst="line">
                  <a:avLst/>
                </a:prstGeom>
                <a:ln w="12700">
                  <a:solidFill>
                    <a:srgbClr val="64696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8" name="직선 연결선 117">
                  <a:extLst>
                    <a:ext uri="{FF2B5EF4-FFF2-40B4-BE49-F238E27FC236}">
                      <a16:creationId xmlns:a16="http://schemas.microsoft.com/office/drawing/2014/main" id="{3F564F22-0633-4252-97B9-D15FD4AE0E2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62100" y="4571986"/>
                  <a:ext cx="2392546" cy="16"/>
                </a:xfrm>
                <a:prstGeom prst="line">
                  <a:avLst/>
                </a:prstGeom>
                <a:ln w="12700">
                  <a:solidFill>
                    <a:srgbClr val="64696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7" name="직선 연결선 136">
                  <a:extLst>
                    <a:ext uri="{FF2B5EF4-FFF2-40B4-BE49-F238E27FC236}">
                      <a16:creationId xmlns:a16="http://schemas.microsoft.com/office/drawing/2014/main" id="{5A044947-B324-4F53-BAF4-551676B163E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562100" y="1871980"/>
                  <a:ext cx="2387600" cy="0"/>
                </a:xfrm>
                <a:prstGeom prst="line">
                  <a:avLst/>
                </a:prstGeom>
                <a:ln w="12700">
                  <a:solidFill>
                    <a:srgbClr val="64696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15" name="직사각형 114">
                <a:extLst>
                  <a:ext uri="{FF2B5EF4-FFF2-40B4-BE49-F238E27FC236}">
                    <a16:creationId xmlns:a16="http://schemas.microsoft.com/office/drawing/2014/main" id="{D33A068F-09AB-4230-8654-EA8A808B3E53}"/>
                  </a:ext>
                </a:extLst>
              </p:cNvPr>
              <p:cNvSpPr/>
              <p:nvPr/>
            </p:nvSpPr>
            <p:spPr>
              <a:xfrm>
                <a:off x="1734036" y="1708526"/>
                <a:ext cx="2358214" cy="5489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1400" b="1" dirty="0">
                    <a:solidFill>
                      <a:srgbClr val="44546A">
                        <a:lumMod val="75000"/>
                      </a:srgbClr>
                    </a:solidFill>
                  </a:rPr>
                  <a:t>Service/dsImpl.java</a:t>
                </a:r>
                <a:endParaRPr lang="ko-KR" altLang="en-US" sz="900" dirty="0">
                  <a:solidFill>
                    <a:prstClr val="black">
                      <a:lumMod val="65000"/>
                      <a:lumOff val="35000"/>
                    </a:prstClr>
                  </a:solidFill>
                </a:endParaRPr>
              </a:p>
            </p:txBody>
          </p:sp>
        </p:grpSp>
      </p:grpSp>
      <p:grpSp>
        <p:nvGrpSpPr>
          <p:cNvPr id="138" name="그룹 137">
            <a:extLst>
              <a:ext uri="{FF2B5EF4-FFF2-40B4-BE49-F238E27FC236}">
                <a16:creationId xmlns:a16="http://schemas.microsoft.com/office/drawing/2014/main" id="{3A01893B-C881-45BD-BF0A-148AB21DEA07}"/>
              </a:ext>
            </a:extLst>
          </p:cNvPr>
          <p:cNvGrpSpPr/>
          <p:nvPr/>
        </p:nvGrpSpPr>
        <p:grpSpPr>
          <a:xfrm>
            <a:off x="7652780" y="3812839"/>
            <a:ext cx="4223282" cy="713161"/>
            <a:chOff x="953947" y="1464301"/>
            <a:chExt cx="3074492" cy="1047104"/>
          </a:xfrm>
        </p:grpSpPr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038FB61F-E07F-4D7C-899C-587A18F7C937}"/>
                </a:ext>
              </a:extLst>
            </p:cNvPr>
            <p:cNvSpPr/>
            <p:nvPr/>
          </p:nvSpPr>
          <p:spPr>
            <a:xfrm>
              <a:off x="953947" y="2110160"/>
              <a:ext cx="3074492" cy="4012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900" dirty="0" err="1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insertAppointment</a:t>
              </a:r>
              <a:r>
                <a:rPr lang="en-US" altLang="ko-KR" sz="9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() </a:t>
              </a:r>
              <a:r>
                <a:rPr lang="ko-KR" altLang="en-US" sz="9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실행</a:t>
              </a:r>
              <a:endParaRPr lang="en-US" altLang="ko-KR" sz="900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  <p:grpSp>
          <p:nvGrpSpPr>
            <p:cNvPr id="140" name="그룹 139">
              <a:extLst>
                <a:ext uri="{FF2B5EF4-FFF2-40B4-BE49-F238E27FC236}">
                  <a16:creationId xmlns:a16="http://schemas.microsoft.com/office/drawing/2014/main" id="{653B0F6F-6DFE-4D46-B153-D15880899AD7}"/>
                </a:ext>
              </a:extLst>
            </p:cNvPr>
            <p:cNvGrpSpPr/>
            <p:nvPr/>
          </p:nvGrpSpPr>
          <p:grpSpPr>
            <a:xfrm>
              <a:off x="1055848" y="1464301"/>
              <a:ext cx="2892191" cy="662569"/>
              <a:chOff x="1487731" y="1691469"/>
              <a:chExt cx="2892191" cy="662569"/>
            </a:xfrm>
          </p:grpSpPr>
          <p:grpSp>
            <p:nvGrpSpPr>
              <p:cNvPr id="141" name="그룹 140">
                <a:extLst>
                  <a:ext uri="{FF2B5EF4-FFF2-40B4-BE49-F238E27FC236}">
                    <a16:creationId xmlns:a16="http://schemas.microsoft.com/office/drawing/2014/main" id="{E65B5992-02E6-4E83-9DB9-7D9408A2E7AD}"/>
                  </a:ext>
                </a:extLst>
              </p:cNvPr>
              <p:cNvGrpSpPr/>
              <p:nvPr/>
            </p:nvGrpSpPr>
            <p:grpSpPr>
              <a:xfrm>
                <a:off x="1487731" y="1691469"/>
                <a:ext cx="2868185" cy="662569"/>
                <a:chOff x="1562100" y="1377555"/>
                <a:chExt cx="2392546" cy="3706045"/>
              </a:xfrm>
            </p:grpSpPr>
            <p:cxnSp>
              <p:nvCxnSpPr>
                <p:cNvPr id="143" name="직선 연결선 142">
                  <a:extLst>
                    <a:ext uri="{FF2B5EF4-FFF2-40B4-BE49-F238E27FC236}">
                      <a16:creationId xmlns:a16="http://schemas.microsoft.com/office/drawing/2014/main" id="{CC90E1B1-77C1-4E9A-AC47-D10DFF5FCAAB}"/>
                    </a:ext>
                  </a:extLst>
                </p:cNvPr>
                <p:cNvCxnSpPr/>
                <p:nvPr/>
              </p:nvCxnSpPr>
              <p:spPr>
                <a:xfrm>
                  <a:off x="1563006" y="1377555"/>
                  <a:ext cx="0" cy="3204000"/>
                </a:xfrm>
                <a:prstGeom prst="line">
                  <a:avLst/>
                </a:prstGeom>
                <a:ln w="12700">
                  <a:solidFill>
                    <a:srgbClr val="64696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4" name="직선 연결선 143">
                  <a:extLst>
                    <a:ext uri="{FF2B5EF4-FFF2-40B4-BE49-F238E27FC236}">
                      <a16:creationId xmlns:a16="http://schemas.microsoft.com/office/drawing/2014/main" id="{A269500F-FC0E-49C5-9F32-D75A5FE930BE}"/>
                    </a:ext>
                  </a:extLst>
                </p:cNvPr>
                <p:cNvCxnSpPr/>
                <p:nvPr/>
              </p:nvCxnSpPr>
              <p:spPr>
                <a:xfrm>
                  <a:off x="3952420" y="1879600"/>
                  <a:ext cx="0" cy="3204000"/>
                </a:xfrm>
                <a:prstGeom prst="line">
                  <a:avLst/>
                </a:prstGeom>
                <a:ln w="12700">
                  <a:solidFill>
                    <a:srgbClr val="64696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직선 연결선 144">
                  <a:extLst>
                    <a:ext uri="{FF2B5EF4-FFF2-40B4-BE49-F238E27FC236}">
                      <a16:creationId xmlns:a16="http://schemas.microsoft.com/office/drawing/2014/main" id="{20BD4202-6522-4A6A-AA29-45A8B2E0CAB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62100" y="4571986"/>
                  <a:ext cx="2392546" cy="16"/>
                </a:xfrm>
                <a:prstGeom prst="line">
                  <a:avLst/>
                </a:prstGeom>
                <a:ln w="12700">
                  <a:solidFill>
                    <a:srgbClr val="64696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5" name="직선 연결선 154">
                  <a:extLst>
                    <a:ext uri="{FF2B5EF4-FFF2-40B4-BE49-F238E27FC236}">
                      <a16:creationId xmlns:a16="http://schemas.microsoft.com/office/drawing/2014/main" id="{82B35479-5497-43D6-9874-94B7E846634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562100" y="1871980"/>
                  <a:ext cx="2387600" cy="0"/>
                </a:xfrm>
                <a:prstGeom prst="line">
                  <a:avLst/>
                </a:prstGeom>
                <a:ln w="12700">
                  <a:solidFill>
                    <a:srgbClr val="64696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42" name="직사각형 141">
                <a:extLst>
                  <a:ext uri="{FF2B5EF4-FFF2-40B4-BE49-F238E27FC236}">
                    <a16:creationId xmlns:a16="http://schemas.microsoft.com/office/drawing/2014/main" id="{27E0B179-881D-4D6E-96E6-DBD72698BE5E}"/>
                  </a:ext>
                </a:extLst>
              </p:cNvPr>
              <p:cNvSpPr/>
              <p:nvPr/>
            </p:nvSpPr>
            <p:spPr>
              <a:xfrm>
                <a:off x="1534145" y="1708526"/>
                <a:ext cx="2845777" cy="5489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1400" b="1" dirty="0" err="1">
                    <a:solidFill>
                      <a:srgbClr val="44546A">
                        <a:lumMod val="75000"/>
                      </a:srgbClr>
                    </a:solidFill>
                  </a:rPr>
                  <a:t>mybatis</a:t>
                </a:r>
                <a:r>
                  <a:rPr lang="en-US" altLang="ko-KR" sz="1400" b="1" dirty="0">
                    <a:solidFill>
                      <a:srgbClr val="44546A">
                        <a:lumMod val="75000"/>
                      </a:srgbClr>
                    </a:solidFill>
                  </a:rPr>
                  <a:t>/mapper/AppointmentMapper.java</a:t>
                </a:r>
                <a:endParaRPr lang="ko-KR" altLang="en-US" sz="900" dirty="0">
                  <a:solidFill>
                    <a:prstClr val="black">
                      <a:lumMod val="65000"/>
                      <a:lumOff val="35000"/>
                    </a:prstClr>
                  </a:solidFill>
                </a:endParaRPr>
              </a:p>
            </p:txBody>
          </p:sp>
        </p:grpSp>
      </p:grpSp>
      <p:grpSp>
        <p:nvGrpSpPr>
          <p:cNvPr id="156" name="그룹 155">
            <a:extLst>
              <a:ext uri="{FF2B5EF4-FFF2-40B4-BE49-F238E27FC236}">
                <a16:creationId xmlns:a16="http://schemas.microsoft.com/office/drawing/2014/main" id="{0A3852AB-B0A4-461A-B322-10524F0E0D0F}"/>
              </a:ext>
            </a:extLst>
          </p:cNvPr>
          <p:cNvGrpSpPr/>
          <p:nvPr/>
        </p:nvGrpSpPr>
        <p:grpSpPr>
          <a:xfrm>
            <a:off x="7615164" y="5435898"/>
            <a:ext cx="4298468" cy="713161"/>
            <a:chOff x="930780" y="1464301"/>
            <a:chExt cx="3129224" cy="1047104"/>
          </a:xfrm>
        </p:grpSpPr>
        <p:sp>
          <p:nvSpPr>
            <p:cNvPr id="157" name="직사각형 156">
              <a:extLst>
                <a:ext uri="{FF2B5EF4-FFF2-40B4-BE49-F238E27FC236}">
                  <a16:creationId xmlns:a16="http://schemas.microsoft.com/office/drawing/2014/main" id="{CE2E9DBF-63DF-401A-89CC-AC48D1BE1D3A}"/>
                </a:ext>
              </a:extLst>
            </p:cNvPr>
            <p:cNvSpPr/>
            <p:nvPr/>
          </p:nvSpPr>
          <p:spPr>
            <a:xfrm>
              <a:off x="953947" y="2110160"/>
              <a:ext cx="3074492" cy="4012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9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id = “</a:t>
              </a:r>
              <a:r>
                <a:rPr lang="en-US" altLang="ko-KR" sz="900" dirty="0" err="1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insertAppointment</a:t>
              </a:r>
              <a:r>
                <a:rPr lang="en-US" altLang="ko-KR" sz="9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” </a:t>
              </a:r>
              <a:r>
                <a:rPr lang="ko-KR" altLang="en-US" sz="9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실행</a:t>
              </a:r>
            </a:p>
          </p:txBody>
        </p:sp>
        <p:grpSp>
          <p:nvGrpSpPr>
            <p:cNvPr id="158" name="그룹 157">
              <a:extLst>
                <a:ext uri="{FF2B5EF4-FFF2-40B4-BE49-F238E27FC236}">
                  <a16:creationId xmlns:a16="http://schemas.microsoft.com/office/drawing/2014/main" id="{64048998-A836-4398-A9CA-53956150AD6A}"/>
                </a:ext>
              </a:extLst>
            </p:cNvPr>
            <p:cNvGrpSpPr/>
            <p:nvPr/>
          </p:nvGrpSpPr>
          <p:grpSpPr>
            <a:xfrm>
              <a:off x="930780" y="1464301"/>
              <a:ext cx="3129224" cy="662569"/>
              <a:chOff x="1362663" y="1691469"/>
              <a:chExt cx="3129224" cy="662569"/>
            </a:xfrm>
          </p:grpSpPr>
          <p:grpSp>
            <p:nvGrpSpPr>
              <p:cNvPr id="159" name="그룹 158">
                <a:extLst>
                  <a:ext uri="{FF2B5EF4-FFF2-40B4-BE49-F238E27FC236}">
                    <a16:creationId xmlns:a16="http://schemas.microsoft.com/office/drawing/2014/main" id="{9F432A6C-B0CD-4EE5-850F-3F20449D5FFA}"/>
                  </a:ext>
                </a:extLst>
              </p:cNvPr>
              <p:cNvGrpSpPr/>
              <p:nvPr/>
            </p:nvGrpSpPr>
            <p:grpSpPr>
              <a:xfrm>
                <a:off x="1487731" y="1691469"/>
                <a:ext cx="2868185" cy="662569"/>
                <a:chOff x="1562100" y="1377555"/>
                <a:chExt cx="2392546" cy="3706045"/>
              </a:xfrm>
            </p:grpSpPr>
            <p:cxnSp>
              <p:nvCxnSpPr>
                <p:cNvPr id="161" name="직선 연결선 160">
                  <a:extLst>
                    <a:ext uri="{FF2B5EF4-FFF2-40B4-BE49-F238E27FC236}">
                      <a16:creationId xmlns:a16="http://schemas.microsoft.com/office/drawing/2014/main" id="{C01115A2-1F9D-4E8F-8FD7-80E1D197B9EC}"/>
                    </a:ext>
                  </a:extLst>
                </p:cNvPr>
                <p:cNvCxnSpPr/>
                <p:nvPr/>
              </p:nvCxnSpPr>
              <p:spPr>
                <a:xfrm>
                  <a:off x="1563006" y="1377555"/>
                  <a:ext cx="0" cy="3204000"/>
                </a:xfrm>
                <a:prstGeom prst="line">
                  <a:avLst/>
                </a:prstGeom>
                <a:ln w="12700">
                  <a:solidFill>
                    <a:srgbClr val="64696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2" name="직선 연결선 161">
                  <a:extLst>
                    <a:ext uri="{FF2B5EF4-FFF2-40B4-BE49-F238E27FC236}">
                      <a16:creationId xmlns:a16="http://schemas.microsoft.com/office/drawing/2014/main" id="{75D80791-083C-43A1-941D-48E23A531485}"/>
                    </a:ext>
                  </a:extLst>
                </p:cNvPr>
                <p:cNvCxnSpPr/>
                <p:nvPr/>
              </p:nvCxnSpPr>
              <p:spPr>
                <a:xfrm>
                  <a:off x="3952420" y="1879600"/>
                  <a:ext cx="0" cy="3204000"/>
                </a:xfrm>
                <a:prstGeom prst="line">
                  <a:avLst/>
                </a:prstGeom>
                <a:ln w="12700">
                  <a:solidFill>
                    <a:srgbClr val="64696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3" name="직선 연결선 162">
                  <a:extLst>
                    <a:ext uri="{FF2B5EF4-FFF2-40B4-BE49-F238E27FC236}">
                      <a16:creationId xmlns:a16="http://schemas.microsoft.com/office/drawing/2014/main" id="{E0279D77-F1BB-4EF1-AA31-7CD65C3E467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62100" y="4571986"/>
                  <a:ext cx="2392546" cy="16"/>
                </a:xfrm>
                <a:prstGeom prst="line">
                  <a:avLst/>
                </a:prstGeom>
                <a:ln w="12700">
                  <a:solidFill>
                    <a:srgbClr val="64696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4" name="직선 연결선 163">
                  <a:extLst>
                    <a:ext uri="{FF2B5EF4-FFF2-40B4-BE49-F238E27FC236}">
                      <a16:creationId xmlns:a16="http://schemas.microsoft.com/office/drawing/2014/main" id="{FBACE335-A171-4D21-BAC1-D5212E15769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562100" y="1871980"/>
                  <a:ext cx="2387600" cy="0"/>
                </a:xfrm>
                <a:prstGeom prst="line">
                  <a:avLst/>
                </a:prstGeom>
                <a:ln w="12700">
                  <a:solidFill>
                    <a:srgbClr val="64696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60" name="직사각형 159">
                <a:extLst>
                  <a:ext uri="{FF2B5EF4-FFF2-40B4-BE49-F238E27FC236}">
                    <a16:creationId xmlns:a16="http://schemas.microsoft.com/office/drawing/2014/main" id="{FA5911A0-D8AB-4B67-ACA8-BCCD1D268CAC}"/>
                  </a:ext>
                </a:extLst>
              </p:cNvPr>
              <p:cNvSpPr/>
              <p:nvPr/>
            </p:nvSpPr>
            <p:spPr>
              <a:xfrm>
                <a:off x="1362663" y="1708526"/>
                <a:ext cx="3129224" cy="5489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1400" b="1" dirty="0">
                    <a:solidFill>
                      <a:srgbClr val="44546A">
                        <a:lumMod val="75000"/>
                      </a:srgbClr>
                    </a:solidFill>
                  </a:rPr>
                  <a:t>resources/../mapper/AppointmentMapper.xml</a:t>
                </a:r>
                <a:endParaRPr lang="ko-KR" altLang="en-US" sz="900" dirty="0">
                  <a:solidFill>
                    <a:prstClr val="black">
                      <a:lumMod val="65000"/>
                      <a:lumOff val="35000"/>
                    </a:prstClr>
                  </a:solidFill>
                </a:endParaRPr>
              </a:p>
            </p:txBody>
          </p:sp>
        </p:grpSp>
      </p:grp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855094AA-D9A7-4B44-8876-088FBBCA736A}"/>
              </a:ext>
            </a:extLst>
          </p:cNvPr>
          <p:cNvCxnSpPr/>
          <p:nvPr/>
        </p:nvCxnSpPr>
        <p:spPr>
          <a:xfrm>
            <a:off x="9673394" y="3057379"/>
            <a:ext cx="0" cy="471638"/>
          </a:xfrm>
          <a:prstGeom prst="straightConnector1">
            <a:avLst/>
          </a:prstGeom>
          <a:ln w="38100">
            <a:solidFill>
              <a:srgbClr val="64696D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직선 화살표 연결선 165">
            <a:extLst>
              <a:ext uri="{FF2B5EF4-FFF2-40B4-BE49-F238E27FC236}">
                <a16:creationId xmlns:a16="http://schemas.microsoft.com/office/drawing/2014/main" id="{0CF852C0-A93B-41B5-AEAA-0BCDEE1F765B}"/>
              </a:ext>
            </a:extLst>
          </p:cNvPr>
          <p:cNvCxnSpPr/>
          <p:nvPr/>
        </p:nvCxnSpPr>
        <p:spPr>
          <a:xfrm>
            <a:off x="9673394" y="4782158"/>
            <a:ext cx="0" cy="471638"/>
          </a:xfrm>
          <a:prstGeom prst="straightConnector1">
            <a:avLst/>
          </a:prstGeom>
          <a:ln w="38100">
            <a:solidFill>
              <a:srgbClr val="64696D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8" name="그룹 167">
            <a:extLst>
              <a:ext uri="{FF2B5EF4-FFF2-40B4-BE49-F238E27FC236}">
                <a16:creationId xmlns:a16="http://schemas.microsoft.com/office/drawing/2014/main" id="{16E229F2-2D44-4A39-9337-4E088D17846E}"/>
              </a:ext>
            </a:extLst>
          </p:cNvPr>
          <p:cNvGrpSpPr/>
          <p:nvPr/>
        </p:nvGrpSpPr>
        <p:grpSpPr>
          <a:xfrm>
            <a:off x="3063007" y="3343685"/>
            <a:ext cx="4223282" cy="713161"/>
            <a:chOff x="953947" y="1464301"/>
            <a:chExt cx="3074492" cy="1047105"/>
          </a:xfrm>
        </p:grpSpPr>
        <p:sp>
          <p:nvSpPr>
            <p:cNvPr id="169" name="직사각형 168">
              <a:extLst>
                <a:ext uri="{FF2B5EF4-FFF2-40B4-BE49-F238E27FC236}">
                  <a16:creationId xmlns:a16="http://schemas.microsoft.com/office/drawing/2014/main" id="{ABE3E37F-3FF3-41BF-B350-7574FCD312D6}"/>
                </a:ext>
              </a:extLst>
            </p:cNvPr>
            <p:cNvSpPr/>
            <p:nvPr/>
          </p:nvSpPr>
          <p:spPr>
            <a:xfrm>
              <a:off x="953947" y="2110160"/>
              <a:ext cx="3074492" cy="40124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900" dirty="0" err="1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goConfirmPage</a:t>
              </a:r>
              <a:r>
                <a:rPr lang="en-US" altLang="ko-KR" sz="9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() </a:t>
              </a:r>
              <a:r>
                <a:rPr lang="ko-KR" altLang="en-US" sz="9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실행</a:t>
              </a:r>
            </a:p>
          </p:txBody>
        </p:sp>
        <p:grpSp>
          <p:nvGrpSpPr>
            <p:cNvPr id="170" name="그룹 169">
              <a:extLst>
                <a:ext uri="{FF2B5EF4-FFF2-40B4-BE49-F238E27FC236}">
                  <a16:creationId xmlns:a16="http://schemas.microsoft.com/office/drawing/2014/main" id="{348FE9EA-C8AE-4AAF-B3F6-865D16925592}"/>
                </a:ext>
              </a:extLst>
            </p:cNvPr>
            <p:cNvGrpSpPr/>
            <p:nvPr/>
          </p:nvGrpSpPr>
          <p:grpSpPr>
            <a:xfrm>
              <a:off x="1055848" y="1464301"/>
              <a:ext cx="2868185" cy="662569"/>
              <a:chOff x="1487731" y="1691469"/>
              <a:chExt cx="2868185" cy="662569"/>
            </a:xfrm>
          </p:grpSpPr>
          <p:grpSp>
            <p:nvGrpSpPr>
              <p:cNvPr id="171" name="그룹 170">
                <a:extLst>
                  <a:ext uri="{FF2B5EF4-FFF2-40B4-BE49-F238E27FC236}">
                    <a16:creationId xmlns:a16="http://schemas.microsoft.com/office/drawing/2014/main" id="{9818744A-3576-417F-B114-555CE63514AE}"/>
                  </a:ext>
                </a:extLst>
              </p:cNvPr>
              <p:cNvGrpSpPr/>
              <p:nvPr/>
            </p:nvGrpSpPr>
            <p:grpSpPr>
              <a:xfrm>
                <a:off x="1487731" y="1691469"/>
                <a:ext cx="2868185" cy="662569"/>
                <a:chOff x="1562100" y="1377555"/>
                <a:chExt cx="2392546" cy="3706045"/>
              </a:xfrm>
            </p:grpSpPr>
            <p:cxnSp>
              <p:nvCxnSpPr>
                <p:cNvPr id="173" name="직선 연결선 172">
                  <a:extLst>
                    <a:ext uri="{FF2B5EF4-FFF2-40B4-BE49-F238E27FC236}">
                      <a16:creationId xmlns:a16="http://schemas.microsoft.com/office/drawing/2014/main" id="{A9138BD9-C4E8-4ACC-B7BD-6028FF23D66E}"/>
                    </a:ext>
                  </a:extLst>
                </p:cNvPr>
                <p:cNvCxnSpPr/>
                <p:nvPr/>
              </p:nvCxnSpPr>
              <p:spPr>
                <a:xfrm>
                  <a:off x="1563006" y="1377555"/>
                  <a:ext cx="0" cy="3204000"/>
                </a:xfrm>
                <a:prstGeom prst="line">
                  <a:avLst/>
                </a:prstGeom>
                <a:ln w="12700">
                  <a:solidFill>
                    <a:srgbClr val="64696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4" name="직선 연결선 173">
                  <a:extLst>
                    <a:ext uri="{FF2B5EF4-FFF2-40B4-BE49-F238E27FC236}">
                      <a16:creationId xmlns:a16="http://schemas.microsoft.com/office/drawing/2014/main" id="{0C6593F7-FE34-47B7-9248-5AC9BF1C2AF4}"/>
                    </a:ext>
                  </a:extLst>
                </p:cNvPr>
                <p:cNvCxnSpPr/>
                <p:nvPr/>
              </p:nvCxnSpPr>
              <p:spPr>
                <a:xfrm>
                  <a:off x="3952420" y="1879600"/>
                  <a:ext cx="0" cy="3204000"/>
                </a:xfrm>
                <a:prstGeom prst="line">
                  <a:avLst/>
                </a:prstGeom>
                <a:ln w="12700">
                  <a:solidFill>
                    <a:srgbClr val="64696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5" name="직선 연결선 174">
                  <a:extLst>
                    <a:ext uri="{FF2B5EF4-FFF2-40B4-BE49-F238E27FC236}">
                      <a16:creationId xmlns:a16="http://schemas.microsoft.com/office/drawing/2014/main" id="{0A63218D-9A36-433C-B127-B8891FF23D8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62100" y="4571986"/>
                  <a:ext cx="2392546" cy="16"/>
                </a:xfrm>
                <a:prstGeom prst="line">
                  <a:avLst/>
                </a:prstGeom>
                <a:ln w="12700">
                  <a:solidFill>
                    <a:srgbClr val="64696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6" name="직선 연결선 175">
                  <a:extLst>
                    <a:ext uri="{FF2B5EF4-FFF2-40B4-BE49-F238E27FC236}">
                      <a16:creationId xmlns:a16="http://schemas.microsoft.com/office/drawing/2014/main" id="{B6365CD2-56D2-413F-9667-F25888DE4B2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562100" y="1871980"/>
                  <a:ext cx="2387600" cy="0"/>
                </a:xfrm>
                <a:prstGeom prst="line">
                  <a:avLst/>
                </a:prstGeom>
                <a:ln w="12700">
                  <a:solidFill>
                    <a:srgbClr val="64696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2" name="직사각형 171">
                <a:extLst>
                  <a:ext uri="{FF2B5EF4-FFF2-40B4-BE49-F238E27FC236}">
                    <a16:creationId xmlns:a16="http://schemas.microsoft.com/office/drawing/2014/main" id="{A3830FC2-342B-4164-87BE-439117B3443D}"/>
                  </a:ext>
                </a:extLst>
              </p:cNvPr>
              <p:cNvSpPr/>
              <p:nvPr/>
            </p:nvSpPr>
            <p:spPr>
              <a:xfrm>
                <a:off x="1655362" y="1708526"/>
                <a:ext cx="2573173" cy="5489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1400" b="1" dirty="0">
                    <a:solidFill>
                      <a:srgbClr val="44546A">
                        <a:lumMod val="75000"/>
                      </a:srgbClr>
                    </a:solidFill>
                  </a:rPr>
                  <a:t>Controller/AppointmentController.java</a:t>
                </a:r>
                <a:endParaRPr lang="ko-KR" altLang="en-US" sz="900" dirty="0">
                  <a:solidFill>
                    <a:prstClr val="black">
                      <a:lumMod val="65000"/>
                      <a:lumOff val="35000"/>
                    </a:prstClr>
                  </a:solidFill>
                </a:endParaRPr>
              </a:p>
            </p:txBody>
          </p:sp>
        </p:grpSp>
      </p:grpSp>
      <p:cxnSp>
        <p:nvCxnSpPr>
          <p:cNvPr id="195" name="직선 화살표 연결선 194">
            <a:extLst>
              <a:ext uri="{FF2B5EF4-FFF2-40B4-BE49-F238E27FC236}">
                <a16:creationId xmlns:a16="http://schemas.microsoft.com/office/drawing/2014/main" id="{4EEAF1D9-3EAE-4962-A14C-AF154FDD633E}"/>
              </a:ext>
            </a:extLst>
          </p:cNvPr>
          <p:cNvCxnSpPr>
            <a:cxnSpLocks/>
          </p:cNvCxnSpPr>
          <p:nvPr/>
        </p:nvCxnSpPr>
        <p:spPr>
          <a:xfrm>
            <a:off x="5091517" y="2828313"/>
            <a:ext cx="0" cy="471638"/>
          </a:xfrm>
          <a:prstGeom prst="straightConnector1">
            <a:avLst/>
          </a:prstGeom>
          <a:ln w="38100">
            <a:solidFill>
              <a:srgbClr val="64696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6" name="그룹 195">
            <a:extLst>
              <a:ext uri="{FF2B5EF4-FFF2-40B4-BE49-F238E27FC236}">
                <a16:creationId xmlns:a16="http://schemas.microsoft.com/office/drawing/2014/main" id="{6FC5DE74-A76E-48EB-A6E1-E2F988AD89B4}"/>
              </a:ext>
            </a:extLst>
          </p:cNvPr>
          <p:cNvGrpSpPr/>
          <p:nvPr/>
        </p:nvGrpSpPr>
        <p:grpSpPr>
          <a:xfrm>
            <a:off x="7185324" y="2357005"/>
            <a:ext cx="592074" cy="1266027"/>
            <a:chOff x="5954628" y="2497667"/>
            <a:chExt cx="592074" cy="1510237"/>
          </a:xfrm>
        </p:grpSpPr>
        <p:cxnSp>
          <p:nvCxnSpPr>
            <p:cNvPr id="197" name="직선 연결선 196">
              <a:extLst>
                <a:ext uri="{FF2B5EF4-FFF2-40B4-BE49-F238E27FC236}">
                  <a16:creationId xmlns:a16="http://schemas.microsoft.com/office/drawing/2014/main" id="{95C0BD2F-C748-4E11-87F2-894C69949A95}"/>
                </a:ext>
              </a:extLst>
            </p:cNvPr>
            <p:cNvCxnSpPr>
              <a:cxnSpLocks/>
            </p:cNvCxnSpPr>
            <p:nvPr/>
          </p:nvCxnSpPr>
          <p:spPr>
            <a:xfrm>
              <a:off x="6242164" y="2497667"/>
              <a:ext cx="0" cy="1510237"/>
            </a:xfrm>
            <a:prstGeom prst="line">
              <a:avLst/>
            </a:prstGeom>
            <a:ln w="38100">
              <a:solidFill>
                <a:srgbClr val="6469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화살표 연결선 197">
              <a:extLst>
                <a:ext uri="{FF2B5EF4-FFF2-40B4-BE49-F238E27FC236}">
                  <a16:creationId xmlns:a16="http://schemas.microsoft.com/office/drawing/2014/main" id="{5E409674-7BB1-4B83-810A-FA3E0FA8699E}"/>
                </a:ext>
              </a:extLst>
            </p:cNvPr>
            <p:cNvCxnSpPr/>
            <p:nvPr/>
          </p:nvCxnSpPr>
          <p:spPr>
            <a:xfrm flipH="1">
              <a:off x="5954628" y="3997831"/>
              <a:ext cx="287536" cy="0"/>
            </a:xfrm>
            <a:prstGeom prst="straightConnector1">
              <a:avLst/>
            </a:prstGeom>
            <a:ln w="38100">
              <a:solidFill>
                <a:srgbClr val="64696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직선 화살표 연결선 198">
              <a:extLst>
                <a:ext uri="{FF2B5EF4-FFF2-40B4-BE49-F238E27FC236}">
                  <a16:creationId xmlns:a16="http://schemas.microsoft.com/office/drawing/2014/main" id="{E6C67DA2-BD76-4BA2-A6B3-1D707454BBAA}"/>
                </a:ext>
              </a:extLst>
            </p:cNvPr>
            <p:cNvCxnSpPr>
              <a:cxnSpLocks/>
            </p:cNvCxnSpPr>
            <p:nvPr/>
          </p:nvCxnSpPr>
          <p:spPr>
            <a:xfrm>
              <a:off x="6242164" y="2504583"/>
              <a:ext cx="304538" cy="0"/>
            </a:xfrm>
            <a:prstGeom prst="straightConnector1">
              <a:avLst/>
            </a:prstGeom>
            <a:ln w="38100">
              <a:solidFill>
                <a:srgbClr val="64696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00" name="직선 화살표 연결선 199">
            <a:extLst>
              <a:ext uri="{FF2B5EF4-FFF2-40B4-BE49-F238E27FC236}">
                <a16:creationId xmlns:a16="http://schemas.microsoft.com/office/drawing/2014/main" id="{1974D65E-4A51-40F0-856B-F4395425F0E4}"/>
              </a:ext>
            </a:extLst>
          </p:cNvPr>
          <p:cNvCxnSpPr>
            <a:cxnSpLocks/>
          </p:cNvCxnSpPr>
          <p:nvPr/>
        </p:nvCxnSpPr>
        <p:spPr>
          <a:xfrm>
            <a:off x="5091517" y="4123290"/>
            <a:ext cx="0" cy="471638"/>
          </a:xfrm>
          <a:prstGeom prst="straightConnector1">
            <a:avLst/>
          </a:prstGeom>
          <a:ln w="38100">
            <a:solidFill>
              <a:srgbClr val="64696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5763D194-4456-4192-AE35-6A3D827951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382" y="1276666"/>
            <a:ext cx="2759160" cy="239276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BE8BB8F-77D9-4FAD-8E66-88760CBB9A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136" y="3800753"/>
            <a:ext cx="2766255" cy="2726924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CB4FA6F4-036A-42BD-9484-E5C38928B34D}"/>
              </a:ext>
            </a:extLst>
          </p:cNvPr>
          <p:cNvGrpSpPr/>
          <p:nvPr/>
        </p:nvGrpSpPr>
        <p:grpSpPr>
          <a:xfrm>
            <a:off x="3041289" y="4681390"/>
            <a:ext cx="4299552" cy="1965347"/>
            <a:chOff x="3041289" y="4664770"/>
            <a:chExt cx="4299552" cy="1965347"/>
          </a:xfrm>
        </p:grpSpPr>
        <p:grpSp>
          <p:nvGrpSpPr>
            <p:cNvPr id="186" name="그룹 185">
              <a:extLst>
                <a:ext uri="{FF2B5EF4-FFF2-40B4-BE49-F238E27FC236}">
                  <a16:creationId xmlns:a16="http://schemas.microsoft.com/office/drawing/2014/main" id="{7344F168-BA9A-4CDC-AEB0-BD87A291E36C}"/>
                </a:ext>
              </a:extLst>
            </p:cNvPr>
            <p:cNvGrpSpPr/>
            <p:nvPr/>
          </p:nvGrpSpPr>
          <p:grpSpPr>
            <a:xfrm>
              <a:off x="3041289" y="4664770"/>
              <a:ext cx="4223282" cy="713161"/>
              <a:chOff x="953947" y="1464301"/>
              <a:chExt cx="3074492" cy="1047105"/>
            </a:xfrm>
          </p:grpSpPr>
          <p:sp>
            <p:nvSpPr>
              <p:cNvPr id="187" name="직사각형 186">
                <a:extLst>
                  <a:ext uri="{FF2B5EF4-FFF2-40B4-BE49-F238E27FC236}">
                    <a16:creationId xmlns:a16="http://schemas.microsoft.com/office/drawing/2014/main" id="{D47D527B-C29A-40A7-BF09-7D17E7C4B0D9}"/>
                  </a:ext>
                </a:extLst>
              </p:cNvPr>
              <p:cNvSpPr/>
              <p:nvPr/>
            </p:nvSpPr>
            <p:spPr>
              <a:xfrm>
                <a:off x="953947" y="2110160"/>
                <a:ext cx="3074492" cy="40124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endParaRPr lang="ko-KR" altLang="en-US" sz="900" dirty="0">
                  <a:solidFill>
                    <a:prstClr val="black">
                      <a:lumMod val="65000"/>
                      <a:lumOff val="35000"/>
                    </a:prstClr>
                  </a:solidFill>
                </a:endParaRPr>
              </a:p>
            </p:txBody>
          </p:sp>
          <p:grpSp>
            <p:nvGrpSpPr>
              <p:cNvPr id="188" name="그룹 187">
                <a:extLst>
                  <a:ext uri="{FF2B5EF4-FFF2-40B4-BE49-F238E27FC236}">
                    <a16:creationId xmlns:a16="http://schemas.microsoft.com/office/drawing/2014/main" id="{B9E6EED4-DADC-4FB1-9AEC-C6645BBC542E}"/>
                  </a:ext>
                </a:extLst>
              </p:cNvPr>
              <p:cNvGrpSpPr/>
              <p:nvPr/>
            </p:nvGrpSpPr>
            <p:grpSpPr>
              <a:xfrm>
                <a:off x="1055848" y="1464301"/>
                <a:ext cx="2868185" cy="662569"/>
                <a:chOff x="1487731" y="1691469"/>
                <a:chExt cx="2868185" cy="662569"/>
              </a:xfrm>
            </p:grpSpPr>
            <p:grpSp>
              <p:nvGrpSpPr>
                <p:cNvPr id="189" name="그룹 188">
                  <a:extLst>
                    <a:ext uri="{FF2B5EF4-FFF2-40B4-BE49-F238E27FC236}">
                      <a16:creationId xmlns:a16="http://schemas.microsoft.com/office/drawing/2014/main" id="{82ED9877-D8D4-40C7-BDD5-D28D7BA3C3F3}"/>
                    </a:ext>
                  </a:extLst>
                </p:cNvPr>
                <p:cNvGrpSpPr/>
                <p:nvPr/>
              </p:nvGrpSpPr>
              <p:grpSpPr>
                <a:xfrm>
                  <a:off x="1487731" y="1691469"/>
                  <a:ext cx="2868185" cy="662569"/>
                  <a:chOff x="1562100" y="1377555"/>
                  <a:chExt cx="2392546" cy="3706045"/>
                </a:xfrm>
              </p:grpSpPr>
              <p:cxnSp>
                <p:nvCxnSpPr>
                  <p:cNvPr id="191" name="직선 연결선 190">
                    <a:extLst>
                      <a:ext uri="{FF2B5EF4-FFF2-40B4-BE49-F238E27FC236}">
                        <a16:creationId xmlns:a16="http://schemas.microsoft.com/office/drawing/2014/main" id="{367DD29B-670B-4A5D-BB1D-FD34515D56D7}"/>
                      </a:ext>
                    </a:extLst>
                  </p:cNvPr>
                  <p:cNvCxnSpPr/>
                  <p:nvPr/>
                </p:nvCxnSpPr>
                <p:spPr>
                  <a:xfrm>
                    <a:off x="1563006" y="1377555"/>
                    <a:ext cx="0" cy="3204000"/>
                  </a:xfrm>
                  <a:prstGeom prst="line">
                    <a:avLst/>
                  </a:prstGeom>
                  <a:ln w="12700">
                    <a:solidFill>
                      <a:srgbClr val="64696D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2" name="직선 연결선 191">
                    <a:extLst>
                      <a:ext uri="{FF2B5EF4-FFF2-40B4-BE49-F238E27FC236}">
                        <a16:creationId xmlns:a16="http://schemas.microsoft.com/office/drawing/2014/main" id="{F919EA13-85EE-4210-A1C2-A50E66688EED}"/>
                      </a:ext>
                    </a:extLst>
                  </p:cNvPr>
                  <p:cNvCxnSpPr/>
                  <p:nvPr/>
                </p:nvCxnSpPr>
                <p:spPr>
                  <a:xfrm>
                    <a:off x="3952420" y="1879600"/>
                    <a:ext cx="0" cy="3204000"/>
                  </a:xfrm>
                  <a:prstGeom prst="line">
                    <a:avLst/>
                  </a:prstGeom>
                  <a:ln w="12700">
                    <a:solidFill>
                      <a:srgbClr val="64696D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3" name="직선 연결선 192">
                    <a:extLst>
                      <a:ext uri="{FF2B5EF4-FFF2-40B4-BE49-F238E27FC236}">
                        <a16:creationId xmlns:a16="http://schemas.microsoft.com/office/drawing/2014/main" id="{4D57567C-0AF3-45F4-A40B-3A291E9F795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562100" y="4571986"/>
                    <a:ext cx="2392546" cy="16"/>
                  </a:xfrm>
                  <a:prstGeom prst="line">
                    <a:avLst/>
                  </a:prstGeom>
                  <a:ln w="12700">
                    <a:solidFill>
                      <a:srgbClr val="64696D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4" name="직선 연결선 193">
                    <a:extLst>
                      <a:ext uri="{FF2B5EF4-FFF2-40B4-BE49-F238E27FC236}">
                        <a16:creationId xmlns:a16="http://schemas.microsoft.com/office/drawing/2014/main" id="{822D9DB1-FC2B-441E-A0F7-97E0A9CDEE8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562100" y="1871980"/>
                    <a:ext cx="2387600" cy="0"/>
                  </a:xfrm>
                  <a:prstGeom prst="line">
                    <a:avLst/>
                  </a:prstGeom>
                  <a:ln w="12700">
                    <a:solidFill>
                      <a:srgbClr val="64696D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90" name="직사각형 189">
                  <a:extLst>
                    <a:ext uri="{FF2B5EF4-FFF2-40B4-BE49-F238E27FC236}">
                      <a16:creationId xmlns:a16="http://schemas.microsoft.com/office/drawing/2014/main" id="{F39BFA7B-45EA-4712-810D-E52E8DB70972}"/>
                    </a:ext>
                  </a:extLst>
                </p:cNvPr>
                <p:cNvSpPr/>
                <p:nvPr/>
              </p:nvSpPr>
              <p:spPr>
                <a:xfrm>
                  <a:off x="1721932" y="1708526"/>
                  <a:ext cx="2374023" cy="54896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>
                    <a:lnSpc>
                      <a:spcPct val="150000"/>
                    </a:lnSpc>
                  </a:pPr>
                  <a:r>
                    <a:rPr lang="en-US" altLang="ko-KR" sz="1400" b="1" dirty="0">
                      <a:solidFill>
                        <a:srgbClr val="44546A">
                          <a:lumMod val="75000"/>
                        </a:srgbClr>
                      </a:solidFill>
                    </a:rPr>
                    <a:t>view/member/</a:t>
                  </a:r>
                  <a:r>
                    <a:rPr lang="en-US" altLang="ko-KR" sz="1400" b="1" dirty="0" err="1">
                      <a:solidFill>
                        <a:srgbClr val="44546A">
                          <a:lumMod val="75000"/>
                        </a:srgbClr>
                      </a:solidFill>
                    </a:rPr>
                    <a:t>appointmentForm.jsp</a:t>
                  </a:r>
                  <a:endParaRPr lang="ko-KR" altLang="en-US" sz="900" dirty="0">
                    <a:solidFill>
                      <a:prstClr val="black">
                        <a:lumMod val="65000"/>
                        <a:lumOff val="35000"/>
                      </a:prstClr>
                    </a:solidFill>
                  </a:endParaRPr>
                </a:p>
              </p:txBody>
            </p:sp>
          </p:grpSp>
        </p:grp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EB4B3E27-4AAB-4B2D-BF22-0579901A88F3}"/>
                </a:ext>
              </a:extLst>
            </p:cNvPr>
            <p:cNvSpPr/>
            <p:nvPr/>
          </p:nvSpPr>
          <p:spPr>
            <a:xfrm>
              <a:off x="3117559" y="5110342"/>
              <a:ext cx="4223282" cy="1519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9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function</a:t>
              </a:r>
              <a:r>
                <a:rPr lang="ko-KR" altLang="en-US" sz="9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 </a:t>
              </a:r>
              <a:r>
                <a:rPr lang="en-US" altLang="ko-KR" sz="900" dirty="0" err="1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getTimeList</a:t>
              </a:r>
              <a:r>
                <a:rPr lang="en-US" altLang="ko-KR" sz="9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(</a:t>
              </a:r>
              <a:r>
                <a:rPr lang="en-US" altLang="ko-KR" sz="900" dirty="0" err="1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selectedDate</a:t>
              </a:r>
              <a:r>
                <a:rPr lang="en-US" altLang="ko-KR" sz="9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) </a:t>
              </a:r>
              <a:r>
                <a:rPr lang="ko-KR" altLang="en-US" sz="9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실행</a:t>
              </a:r>
              <a:endParaRPr lang="en-US" altLang="ko-KR" sz="900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  <a:p>
              <a:pPr algn="ctr">
                <a:lnSpc>
                  <a:spcPct val="150000"/>
                </a:lnSpc>
              </a:pPr>
              <a:endParaRPr lang="en-US" altLang="ko-KR" sz="900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9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진료 시 원하는 통역 언어 선택</a:t>
              </a:r>
              <a:r>
                <a:rPr lang="en-US" altLang="ko-KR" sz="9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, 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9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의사가 설정한 시간표에 따라 가능한 날짜와 시간을 선택할 수 있음</a:t>
              </a:r>
              <a:r>
                <a:rPr lang="en-US" altLang="ko-KR" sz="9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.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9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또한 의사가 참고해야 할 사항이 있다면 텍스트박스에 따로 기재하여 </a:t>
              </a:r>
              <a:endParaRPr lang="en-US" altLang="ko-KR" sz="900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9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사전에 의사에게 알릴 수 있도록 함</a:t>
              </a:r>
              <a:endParaRPr lang="en-US" altLang="ko-KR" sz="900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  <a:p>
              <a:pPr algn="ctr">
                <a:lnSpc>
                  <a:spcPct val="150000"/>
                </a:lnSpc>
              </a:pPr>
              <a:endParaRPr lang="en-US" altLang="ko-KR" sz="900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236662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각 삼각형 7"/>
          <p:cNvSpPr/>
          <p:nvPr/>
        </p:nvSpPr>
        <p:spPr>
          <a:xfrm rot="5400000">
            <a:off x="61310" y="-61310"/>
            <a:ext cx="4572003" cy="4694623"/>
          </a:xfrm>
          <a:prstGeom prst="rtTriangle">
            <a:avLst/>
          </a:prstGeom>
          <a:solidFill>
            <a:srgbClr val="D2D2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10B98178-78D3-43E8-A1BF-6A6817DE9971}"/>
              </a:ext>
            </a:extLst>
          </p:cNvPr>
          <p:cNvSpPr/>
          <p:nvPr/>
        </p:nvSpPr>
        <p:spPr>
          <a:xfrm>
            <a:off x="292100" y="1003299"/>
            <a:ext cx="11633200" cy="5616575"/>
          </a:xfrm>
          <a:prstGeom prst="rect">
            <a:avLst/>
          </a:prstGeom>
          <a:solidFill>
            <a:schemeClr val="bg1"/>
          </a:solidFill>
          <a:ln>
            <a:solidFill>
              <a:srgbClr val="6469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977002" y="113821"/>
            <a:ext cx="6096000" cy="76944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latinLnBrk="0">
              <a:defRPr/>
            </a:pPr>
            <a:r>
              <a:rPr lang="en-US" altLang="ko-KR" sz="28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05 </a:t>
            </a:r>
            <a:r>
              <a:rPr lang="ko-KR" altLang="en-US" sz="28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기술상세</a:t>
            </a:r>
            <a:endParaRPr lang="en-US" altLang="ko-KR" sz="2800" b="1" i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 latinLnBrk="0">
              <a:defRPr/>
            </a:pPr>
            <a:r>
              <a:rPr lang="en-US" altLang="ko-KR" sz="160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04. </a:t>
            </a:r>
            <a:r>
              <a:rPr lang="ko-KR" altLang="en-US" sz="160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약국 검색</a:t>
            </a:r>
          </a:p>
        </p:txBody>
      </p:sp>
      <p:sp>
        <p:nvSpPr>
          <p:cNvPr id="77" name="직사각형 76"/>
          <p:cNvSpPr/>
          <p:nvPr/>
        </p:nvSpPr>
        <p:spPr>
          <a:xfrm>
            <a:off x="5388203" y="1636015"/>
            <a:ext cx="184731" cy="454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endParaRPr lang="en-US" altLang="ko-KR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85" name="직사각형 84"/>
          <p:cNvSpPr/>
          <p:nvPr/>
        </p:nvSpPr>
        <p:spPr>
          <a:xfrm>
            <a:off x="9050605" y="1636015"/>
            <a:ext cx="184731" cy="454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endParaRPr lang="en-US" altLang="ko-KR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E284C9D1-8814-4F6A-A194-0692523BBED2}"/>
              </a:ext>
            </a:extLst>
          </p:cNvPr>
          <p:cNvGrpSpPr/>
          <p:nvPr/>
        </p:nvGrpSpPr>
        <p:grpSpPr>
          <a:xfrm>
            <a:off x="3063007" y="3012373"/>
            <a:ext cx="4223282" cy="920910"/>
            <a:chOff x="953947" y="1464301"/>
            <a:chExt cx="3074492" cy="1352134"/>
          </a:xfrm>
        </p:grpSpPr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AB77553F-6BE5-446E-9DCE-C9EDD0906E5A}"/>
                </a:ext>
              </a:extLst>
            </p:cNvPr>
            <p:cNvSpPr/>
            <p:nvPr/>
          </p:nvSpPr>
          <p:spPr>
            <a:xfrm>
              <a:off x="953947" y="2110160"/>
              <a:ext cx="3074492" cy="7062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9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지역</a:t>
              </a:r>
              <a:r>
                <a:rPr lang="en-US" altLang="ko-KR" sz="9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(</a:t>
              </a:r>
              <a:r>
                <a:rPr lang="ko-KR" altLang="en-US" sz="9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구</a:t>
              </a:r>
              <a:r>
                <a:rPr lang="en-US" altLang="ko-KR" sz="9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), </a:t>
              </a:r>
              <a:r>
                <a:rPr lang="ko-KR" altLang="en-US" sz="9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통역 가능 언어 선택 후 </a:t>
              </a:r>
              <a:r>
                <a:rPr lang="en-US" altLang="ko-KR" sz="9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“SEARCH” </a:t>
              </a:r>
              <a:r>
                <a:rPr lang="ko-KR" altLang="en-US" sz="9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버튼 클릭</a:t>
              </a:r>
              <a:endParaRPr lang="en-US" altLang="ko-KR" sz="900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9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$(“#</a:t>
              </a:r>
              <a:r>
                <a:rPr lang="en-US" altLang="ko-KR" sz="900" dirty="0" err="1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btn</a:t>
              </a:r>
              <a:r>
                <a:rPr lang="en-US" altLang="ko-KR" sz="9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”).on(“click”, function()) </a:t>
              </a:r>
              <a:r>
                <a:rPr lang="ko-KR" altLang="en-US" sz="9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실행</a:t>
              </a:r>
            </a:p>
          </p:txBody>
        </p:sp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35E01F76-7598-4DAF-B991-A226C06A1603}"/>
                </a:ext>
              </a:extLst>
            </p:cNvPr>
            <p:cNvGrpSpPr/>
            <p:nvPr/>
          </p:nvGrpSpPr>
          <p:grpSpPr>
            <a:xfrm>
              <a:off x="1055848" y="1464301"/>
              <a:ext cx="2868185" cy="662569"/>
              <a:chOff x="1487731" y="1691469"/>
              <a:chExt cx="2868185" cy="662569"/>
            </a:xfrm>
          </p:grpSpPr>
          <p:grpSp>
            <p:nvGrpSpPr>
              <p:cNvPr id="95" name="그룹 94">
                <a:extLst>
                  <a:ext uri="{FF2B5EF4-FFF2-40B4-BE49-F238E27FC236}">
                    <a16:creationId xmlns:a16="http://schemas.microsoft.com/office/drawing/2014/main" id="{7C33079F-9D31-49D5-A638-1ABC35AEB869}"/>
                  </a:ext>
                </a:extLst>
              </p:cNvPr>
              <p:cNvGrpSpPr/>
              <p:nvPr/>
            </p:nvGrpSpPr>
            <p:grpSpPr>
              <a:xfrm>
                <a:off x="1487731" y="1691469"/>
                <a:ext cx="2868185" cy="662569"/>
                <a:chOff x="1562100" y="1377555"/>
                <a:chExt cx="2392546" cy="3706045"/>
              </a:xfrm>
            </p:grpSpPr>
            <p:cxnSp>
              <p:nvCxnSpPr>
                <p:cNvPr id="97" name="직선 연결선 96">
                  <a:extLst>
                    <a:ext uri="{FF2B5EF4-FFF2-40B4-BE49-F238E27FC236}">
                      <a16:creationId xmlns:a16="http://schemas.microsoft.com/office/drawing/2014/main" id="{AF2F416B-F6C2-49AA-97CC-6D4F0BA420D3}"/>
                    </a:ext>
                  </a:extLst>
                </p:cNvPr>
                <p:cNvCxnSpPr/>
                <p:nvPr/>
              </p:nvCxnSpPr>
              <p:spPr>
                <a:xfrm>
                  <a:off x="1563006" y="1377555"/>
                  <a:ext cx="0" cy="3204000"/>
                </a:xfrm>
                <a:prstGeom prst="line">
                  <a:avLst/>
                </a:prstGeom>
                <a:ln w="12700">
                  <a:solidFill>
                    <a:srgbClr val="64696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" name="직선 연결선 97">
                  <a:extLst>
                    <a:ext uri="{FF2B5EF4-FFF2-40B4-BE49-F238E27FC236}">
                      <a16:creationId xmlns:a16="http://schemas.microsoft.com/office/drawing/2014/main" id="{4706404B-D1BA-42D2-9E8A-B452667FAA78}"/>
                    </a:ext>
                  </a:extLst>
                </p:cNvPr>
                <p:cNvCxnSpPr/>
                <p:nvPr/>
              </p:nvCxnSpPr>
              <p:spPr>
                <a:xfrm>
                  <a:off x="3952420" y="1879600"/>
                  <a:ext cx="0" cy="3204000"/>
                </a:xfrm>
                <a:prstGeom prst="line">
                  <a:avLst/>
                </a:prstGeom>
                <a:ln w="12700">
                  <a:solidFill>
                    <a:srgbClr val="64696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" name="직선 연결선 98">
                  <a:extLst>
                    <a:ext uri="{FF2B5EF4-FFF2-40B4-BE49-F238E27FC236}">
                      <a16:creationId xmlns:a16="http://schemas.microsoft.com/office/drawing/2014/main" id="{907EA348-9328-4544-ADF7-6ABE8F434B0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62100" y="4571986"/>
                  <a:ext cx="2392546" cy="16"/>
                </a:xfrm>
                <a:prstGeom prst="line">
                  <a:avLst/>
                </a:prstGeom>
                <a:ln w="12700">
                  <a:solidFill>
                    <a:srgbClr val="64696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0" name="직선 연결선 99">
                  <a:extLst>
                    <a:ext uri="{FF2B5EF4-FFF2-40B4-BE49-F238E27FC236}">
                      <a16:creationId xmlns:a16="http://schemas.microsoft.com/office/drawing/2014/main" id="{B64E27D1-50B1-434D-9310-A3ACA07B9C6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562100" y="1871980"/>
                  <a:ext cx="2387600" cy="0"/>
                </a:xfrm>
                <a:prstGeom prst="line">
                  <a:avLst/>
                </a:prstGeom>
                <a:ln w="12700">
                  <a:solidFill>
                    <a:srgbClr val="64696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6" name="직사각형 95">
                <a:extLst>
                  <a:ext uri="{FF2B5EF4-FFF2-40B4-BE49-F238E27FC236}">
                    <a16:creationId xmlns:a16="http://schemas.microsoft.com/office/drawing/2014/main" id="{46BE55FD-D711-4B71-9AF0-43D9E74582BB}"/>
                  </a:ext>
                </a:extLst>
              </p:cNvPr>
              <p:cNvSpPr/>
              <p:nvPr/>
            </p:nvSpPr>
            <p:spPr>
              <a:xfrm>
                <a:off x="1734036" y="1708526"/>
                <a:ext cx="2358214" cy="5489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1400" b="1" dirty="0">
                    <a:solidFill>
                      <a:srgbClr val="44546A">
                        <a:lumMod val="75000"/>
                      </a:srgbClr>
                    </a:solidFill>
                  </a:rPr>
                  <a:t>view/pharmacy/</a:t>
                </a:r>
                <a:r>
                  <a:rPr lang="en-US" altLang="ko-KR" sz="1400" b="1" dirty="0" err="1">
                    <a:solidFill>
                      <a:srgbClr val="44546A">
                        <a:lumMod val="75000"/>
                      </a:srgbClr>
                    </a:solidFill>
                  </a:rPr>
                  <a:t>serachPharm.jsp</a:t>
                </a:r>
                <a:endParaRPr lang="ko-KR" altLang="en-US" sz="900" dirty="0">
                  <a:solidFill>
                    <a:prstClr val="black">
                      <a:lumMod val="65000"/>
                      <a:lumOff val="35000"/>
                    </a:prstClr>
                  </a:solidFill>
                </a:endParaRPr>
              </a:p>
            </p:txBody>
          </p:sp>
        </p:grpSp>
      </p:grpSp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BCC59A8B-7C7C-40B7-9A7E-B9D3EBD93020}"/>
              </a:ext>
            </a:extLst>
          </p:cNvPr>
          <p:cNvGrpSpPr/>
          <p:nvPr/>
        </p:nvGrpSpPr>
        <p:grpSpPr>
          <a:xfrm>
            <a:off x="7641195" y="2136469"/>
            <a:ext cx="4223282" cy="920910"/>
            <a:chOff x="953947" y="1464301"/>
            <a:chExt cx="3074492" cy="1352133"/>
          </a:xfrm>
        </p:grpSpPr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FA3768E3-B2E2-48C2-8C35-C74140FD1021}"/>
                </a:ext>
              </a:extLst>
            </p:cNvPr>
            <p:cNvSpPr/>
            <p:nvPr/>
          </p:nvSpPr>
          <p:spPr>
            <a:xfrm>
              <a:off x="953947" y="2110160"/>
              <a:ext cx="3074492" cy="70627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900" dirty="0" err="1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getPharmList</a:t>
              </a:r>
              <a:r>
                <a:rPr lang="en-US" altLang="ko-KR" sz="9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(district) </a:t>
              </a:r>
              <a:r>
                <a:rPr lang="ko-KR" altLang="en-US" sz="9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실행</a:t>
              </a:r>
              <a:endParaRPr lang="en-US" altLang="ko-KR" sz="900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9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getPharmList2(</a:t>
              </a:r>
              <a:r>
                <a:rPr lang="en-US" altLang="ko-KR" sz="900" dirty="0" err="1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districe</a:t>
              </a:r>
              <a:r>
                <a:rPr lang="en-US" altLang="ko-KR" sz="9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, language) </a:t>
              </a:r>
              <a:r>
                <a:rPr lang="ko-KR" altLang="en-US" sz="9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실행</a:t>
              </a:r>
              <a:endParaRPr lang="en-US" altLang="ko-KR" sz="900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  <p:grpSp>
          <p:nvGrpSpPr>
            <p:cNvPr id="121" name="그룹 120">
              <a:extLst>
                <a:ext uri="{FF2B5EF4-FFF2-40B4-BE49-F238E27FC236}">
                  <a16:creationId xmlns:a16="http://schemas.microsoft.com/office/drawing/2014/main" id="{AFF95224-303E-43FA-81A2-11DC97C5EB2D}"/>
                </a:ext>
              </a:extLst>
            </p:cNvPr>
            <p:cNvGrpSpPr/>
            <p:nvPr/>
          </p:nvGrpSpPr>
          <p:grpSpPr>
            <a:xfrm>
              <a:off x="1055848" y="1464301"/>
              <a:ext cx="2868185" cy="662569"/>
              <a:chOff x="1487731" y="1691469"/>
              <a:chExt cx="2868185" cy="662569"/>
            </a:xfrm>
          </p:grpSpPr>
          <p:grpSp>
            <p:nvGrpSpPr>
              <p:cNvPr id="122" name="그룹 121">
                <a:extLst>
                  <a:ext uri="{FF2B5EF4-FFF2-40B4-BE49-F238E27FC236}">
                    <a16:creationId xmlns:a16="http://schemas.microsoft.com/office/drawing/2014/main" id="{BA083098-6D99-412C-8C48-5B1C7C6CEA33}"/>
                  </a:ext>
                </a:extLst>
              </p:cNvPr>
              <p:cNvGrpSpPr/>
              <p:nvPr/>
            </p:nvGrpSpPr>
            <p:grpSpPr>
              <a:xfrm>
                <a:off x="1487731" y="1691469"/>
                <a:ext cx="2868185" cy="662569"/>
                <a:chOff x="1562100" y="1377555"/>
                <a:chExt cx="2392546" cy="3706045"/>
              </a:xfrm>
            </p:grpSpPr>
            <p:cxnSp>
              <p:nvCxnSpPr>
                <p:cNvPr id="124" name="직선 연결선 123">
                  <a:extLst>
                    <a:ext uri="{FF2B5EF4-FFF2-40B4-BE49-F238E27FC236}">
                      <a16:creationId xmlns:a16="http://schemas.microsoft.com/office/drawing/2014/main" id="{F65AF061-103A-46AD-9121-62BA635514A9}"/>
                    </a:ext>
                  </a:extLst>
                </p:cNvPr>
                <p:cNvCxnSpPr/>
                <p:nvPr/>
              </p:nvCxnSpPr>
              <p:spPr>
                <a:xfrm>
                  <a:off x="1563006" y="1377555"/>
                  <a:ext cx="0" cy="3204000"/>
                </a:xfrm>
                <a:prstGeom prst="line">
                  <a:avLst/>
                </a:prstGeom>
                <a:ln w="12700">
                  <a:solidFill>
                    <a:srgbClr val="64696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5" name="직선 연결선 124">
                  <a:extLst>
                    <a:ext uri="{FF2B5EF4-FFF2-40B4-BE49-F238E27FC236}">
                      <a16:creationId xmlns:a16="http://schemas.microsoft.com/office/drawing/2014/main" id="{98934851-8AC4-493A-B124-9A2B79C25F5F}"/>
                    </a:ext>
                  </a:extLst>
                </p:cNvPr>
                <p:cNvCxnSpPr/>
                <p:nvPr/>
              </p:nvCxnSpPr>
              <p:spPr>
                <a:xfrm>
                  <a:off x="3952420" y="1879600"/>
                  <a:ext cx="0" cy="3204000"/>
                </a:xfrm>
                <a:prstGeom prst="line">
                  <a:avLst/>
                </a:prstGeom>
                <a:ln w="12700">
                  <a:solidFill>
                    <a:srgbClr val="64696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6" name="직선 연결선 125">
                  <a:extLst>
                    <a:ext uri="{FF2B5EF4-FFF2-40B4-BE49-F238E27FC236}">
                      <a16:creationId xmlns:a16="http://schemas.microsoft.com/office/drawing/2014/main" id="{D90A6E09-1343-440C-A180-EC097A64EE8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62100" y="4571986"/>
                  <a:ext cx="2392546" cy="16"/>
                </a:xfrm>
                <a:prstGeom prst="line">
                  <a:avLst/>
                </a:prstGeom>
                <a:ln w="12700">
                  <a:solidFill>
                    <a:srgbClr val="64696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직선 연결선 126">
                  <a:extLst>
                    <a:ext uri="{FF2B5EF4-FFF2-40B4-BE49-F238E27FC236}">
                      <a16:creationId xmlns:a16="http://schemas.microsoft.com/office/drawing/2014/main" id="{0165F1D5-051D-42F4-B5A4-1C367928B7F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562100" y="1871980"/>
                  <a:ext cx="2387600" cy="0"/>
                </a:xfrm>
                <a:prstGeom prst="line">
                  <a:avLst/>
                </a:prstGeom>
                <a:ln w="12700">
                  <a:solidFill>
                    <a:srgbClr val="64696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23" name="직사각형 122">
                <a:extLst>
                  <a:ext uri="{FF2B5EF4-FFF2-40B4-BE49-F238E27FC236}">
                    <a16:creationId xmlns:a16="http://schemas.microsoft.com/office/drawing/2014/main" id="{797A07CF-5145-434E-8163-6CBC6C18A74D}"/>
                  </a:ext>
                </a:extLst>
              </p:cNvPr>
              <p:cNvSpPr/>
              <p:nvPr/>
            </p:nvSpPr>
            <p:spPr>
              <a:xfrm>
                <a:off x="1734036" y="1708526"/>
                <a:ext cx="2358214" cy="5489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1400" b="1" dirty="0">
                    <a:solidFill>
                      <a:srgbClr val="44546A">
                        <a:lumMod val="75000"/>
                      </a:srgbClr>
                    </a:solidFill>
                  </a:rPr>
                  <a:t>Service/dsImpl.java</a:t>
                </a:r>
                <a:endParaRPr lang="ko-KR" altLang="en-US" sz="900" dirty="0">
                  <a:solidFill>
                    <a:prstClr val="black">
                      <a:lumMod val="65000"/>
                      <a:lumOff val="35000"/>
                    </a:prstClr>
                  </a:solidFill>
                </a:endParaRPr>
              </a:p>
            </p:txBody>
          </p:sp>
        </p:grpSp>
      </p:grpSp>
      <p:grpSp>
        <p:nvGrpSpPr>
          <p:cNvPr id="128" name="그룹 127">
            <a:extLst>
              <a:ext uri="{FF2B5EF4-FFF2-40B4-BE49-F238E27FC236}">
                <a16:creationId xmlns:a16="http://schemas.microsoft.com/office/drawing/2014/main" id="{526B015F-91FE-4FE1-A245-0AED5213C696}"/>
              </a:ext>
            </a:extLst>
          </p:cNvPr>
          <p:cNvGrpSpPr/>
          <p:nvPr/>
        </p:nvGrpSpPr>
        <p:grpSpPr>
          <a:xfrm>
            <a:off x="7652780" y="3812839"/>
            <a:ext cx="4223282" cy="920910"/>
            <a:chOff x="953947" y="1464301"/>
            <a:chExt cx="3074492" cy="1352133"/>
          </a:xfrm>
        </p:grpSpPr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7291B911-40D5-4652-8377-C17C4710161D}"/>
                </a:ext>
              </a:extLst>
            </p:cNvPr>
            <p:cNvSpPr/>
            <p:nvPr/>
          </p:nvSpPr>
          <p:spPr>
            <a:xfrm>
              <a:off x="953947" y="2110160"/>
              <a:ext cx="3074492" cy="70627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900" dirty="0" err="1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getPharmList</a:t>
              </a:r>
              <a:r>
                <a:rPr lang="en-US" altLang="ko-KR" sz="9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(district) </a:t>
              </a:r>
              <a:r>
                <a:rPr lang="ko-KR" altLang="en-US" sz="9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실행</a:t>
              </a:r>
              <a:endParaRPr lang="en-US" altLang="ko-KR" sz="900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9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getPharmList2(</a:t>
              </a:r>
              <a:r>
                <a:rPr lang="en-US" altLang="ko-KR" sz="900" dirty="0" err="1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districe</a:t>
              </a:r>
              <a:r>
                <a:rPr lang="en-US" altLang="ko-KR" sz="9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, language) </a:t>
              </a:r>
              <a:r>
                <a:rPr lang="ko-KR" altLang="en-US" sz="9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실행</a:t>
              </a:r>
              <a:endParaRPr lang="en-US" altLang="ko-KR" sz="900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  <p:grpSp>
          <p:nvGrpSpPr>
            <p:cNvPr id="130" name="그룹 129">
              <a:extLst>
                <a:ext uri="{FF2B5EF4-FFF2-40B4-BE49-F238E27FC236}">
                  <a16:creationId xmlns:a16="http://schemas.microsoft.com/office/drawing/2014/main" id="{4E989E0B-F51C-40AE-85F7-B29EA9FA2FBD}"/>
                </a:ext>
              </a:extLst>
            </p:cNvPr>
            <p:cNvGrpSpPr/>
            <p:nvPr/>
          </p:nvGrpSpPr>
          <p:grpSpPr>
            <a:xfrm>
              <a:off x="1055848" y="1464301"/>
              <a:ext cx="2892191" cy="662569"/>
              <a:chOff x="1487731" y="1691469"/>
              <a:chExt cx="2892191" cy="662569"/>
            </a:xfrm>
          </p:grpSpPr>
          <p:grpSp>
            <p:nvGrpSpPr>
              <p:cNvPr id="131" name="그룹 130">
                <a:extLst>
                  <a:ext uri="{FF2B5EF4-FFF2-40B4-BE49-F238E27FC236}">
                    <a16:creationId xmlns:a16="http://schemas.microsoft.com/office/drawing/2014/main" id="{45A61BE1-4D0D-4445-B2FD-027C23483B33}"/>
                  </a:ext>
                </a:extLst>
              </p:cNvPr>
              <p:cNvGrpSpPr/>
              <p:nvPr/>
            </p:nvGrpSpPr>
            <p:grpSpPr>
              <a:xfrm>
                <a:off x="1487731" y="1691469"/>
                <a:ext cx="2868185" cy="662569"/>
                <a:chOff x="1562100" y="1377555"/>
                <a:chExt cx="2392546" cy="3706045"/>
              </a:xfrm>
            </p:grpSpPr>
            <p:cxnSp>
              <p:nvCxnSpPr>
                <p:cNvPr id="133" name="직선 연결선 132">
                  <a:extLst>
                    <a:ext uri="{FF2B5EF4-FFF2-40B4-BE49-F238E27FC236}">
                      <a16:creationId xmlns:a16="http://schemas.microsoft.com/office/drawing/2014/main" id="{3CCCECB6-9EEA-40DE-806F-9996B5AA43A4}"/>
                    </a:ext>
                  </a:extLst>
                </p:cNvPr>
                <p:cNvCxnSpPr/>
                <p:nvPr/>
              </p:nvCxnSpPr>
              <p:spPr>
                <a:xfrm>
                  <a:off x="1563006" y="1377555"/>
                  <a:ext cx="0" cy="3204000"/>
                </a:xfrm>
                <a:prstGeom prst="line">
                  <a:avLst/>
                </a:prstGeom>
                <a:ln w="12700">
                  <a:solidFill>
                    <a:srgbClr val="64696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4" name="직선 연결선 133">
                  <a:extLst>
                    <a:ext uri="{FF2B5EF4-FFF2-40B4-BE49-F238E27FC236}">
                      <a16:creationId xmlns:a16="http://schemas.microsoft.com/office/drawing/2014/main" id="{3CDEAE35-DB8D-4033-ACFF-F52A120B6872}"/>
                    </a:ext>
                  </a:extLst>
                </p:cNvPr>
                <p:cNvCxnSpPr/>
                <p:nvPr/>
              </p:nvCxnSpPr>
              <p:spPr>
                <a:xfrm>
                  <a:off x="3952420" y="1879600"/>
                  <a:ext cx="0" cy="3204000"/>
                </a:xfrm>
                <a:prstGeom prst="line">
                  <a:avLst/>
                </a:prstGeom>
                <a:ln w="12700">
                  <a:solidFill>
                    <a:srgbClr val="64696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5" name="직선 연결선 134">
                  <a:extLst>
                    <a:ext uri="{FF2B5EF4-FFF2-40B4-BE49-F238E27FC236}">
                      <a16:creationId xmlns:a16="http://schemas.microsoft.com/office/drawing/2014/main" id="{8CB4E51C-BBBA-449A-87A8-F72FDAE117D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62100" y="4571986"/>
                  <a:ext cx="2392546" cy="16"/>
                </a:xfrm>
                <a:prstGeom prst="line">
                  <a:avLst/>
                </a:prstGeom>
                <a:ln w="12700">
                  <a:solidFill>
                    <a:srgbClr val="64696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6" name="직선 연결선 135">
                  <a:extLst>
                    <a:ext uri="{FF2B5EF4-FFF2-40B4-BE49-F238E27FC236}">
                      <a16:creationId xmlns:a16="http://schemas.microsoft.com/office/drawing/2014/main" id="{6BE2E3DD-BAA4-42EB-824B-29273220553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562100" y="1871980"/>
                  <a:ext cx="2387600" cy="0"/>
                </a:xfrm>
                <a:prstGeom prst="line">
                  <a:avLst/>
                </a:prstGeom>
                <a:ln w="12700">
                  <a:solidFill>
                    <a:srgbClr val="64696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32" name="직사각형 131">
                <a:extLst>
                  <a:ext uri="{FF2B5EF4-FFF2-40B4-BE49-F238E27FC236}">
                    <a16:creationId xmlns:a16="http://schemas.microsoft.com/office/drawing/2014/main" id="{4579ED36-19B5-4BE5-99EC-D5784917832F}"/>
                  </a:ext>
                </a:extLst>
              </p:cNvPr>
              <p:cNvSpPr/>
              <p:nvPr/>
            </p:nvSpPr>
            <p:spPr>
              <a:xfrm>
                <a:off x="1534145" y="1708526"/>
                <a:ext cx="2845777" cy="5489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1400" b="1" dirty="0" err="1">
                    <a:solidFill>
                      <a:srgbClr val="44546A">
                        <a:lumMod val="75000"/>
                      </a:srgbClr>
                    </a:solidFill>
                  </a:rPr>
                  <a:t>mybatis</a:t>
                </a:r>
                <a:r>
                  <a:rPr lang="en-US" altLang="ko-KR" sz="1400" b="1" dirty="0">
                    <a:solidFill>
                      <a:srgbClr val="44546A">
                        <a:lumMod val="75000"/>
                      </a:srgbClr>
                    </a:solidFill>
                  </a:rPr>
                  <a:t>/mapper/PharmacyMapper.java</a:t>
                </a:r>
                <a:endParaRPr lang="ko-KR" altLang="en-US" sz="900" dirty="0">
                  <a:solidFill>
                    <a:prstClr val="black">
                      <a:lumMod val="65000"/>
                      <a:lumOff val="35000"/>
                    </a:prstClr>
                  </a:solidFill>
                </a:endParaRPr>
              </a:p>
            </p:txBody>
          </p:sp>
        </p:grpSp>
      </p:grpSp>
      <p:grpSp>
        <p:nvGrpSpPr>
          <p:cNvPr id="146" name="그룹 145">
            <a:extLst>
              <a:ext uri="{FF2B5EF4-FFF2-40B4-BE49-F238E27FC236}">
                <a16:creationId xmlns:a16="http://schemas.microsoft.com/office/drawing/2014/main" id="{D604ECDF-9E5A-44F4-8AD4-C9F1B703F3F2}"/>
              </a:ext>
            </a:extLst>
          </p:cNvPr>
          <p:cNvGrpSpPr/>
          <p:nvPr/>
        </p:nvGrpSpPr>
        <p:grpSpPr>
          <a:xfrm>
            <a:off x="7615164" y="5435898"/>
            <a:ext cx="4298468" cy="920910"/>
            <a:chOff x="930780" y="1464301"/>
            <a:chExt cx="3129224" cy="1352133"/>
          </a:xfrm>
        </p:grpSpPr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2170FFFB-11C6-41BA-8341-9D36BA44B463}"/>
                </a:ext>
              </a:extLst>
            </p:cNvPr>
            <p:cNvSpPr/>
            <p:nvPr/>
          </p:nvSpPr>
          <p:spPr>
            <a:xfrm>
              <a:off x="953947" y="2110160"/>
              <a:ext cx="3074492" cy="70627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9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id = “</a:t>
              </a:r>
              <a:r>
                <a:rPr lang="en-US" altLang="ko-KR" sz="900" dirty="0" err="1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getPharmList</a:t>
              </a:r>
              <a:r>
                <a:rPr lang="en-US" altLang="ko-KR" sz="9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” </a:t>
              </a:r>
              <a:r>
                <a:rPr lang="ko-KR" altLang="en-US" sz="9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실행</a:t>
              </a:r>
              <a:endParaRPr lang="en-US" altLang="ko-KR" sz="900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9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Id = “getPharmList2” </a:t>
              </a:r>
              <a:r>
                <a:rPr lang="ko-KR" altLang="en-US" sz="9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실행</a:t>
              </a:r>
            </a:p>
          </p:txBody>
        </p:sp>
        <p:grpSp>
          <p:nvGrpSpPr>
            <p:cNvPr id="148" name="그룹 147">
              <a:extLst>
                <a:ext uri="{FF2B5EF4-FFF2-40B4-BE49-F238E27FC236}">
                  <a16:creationId xmlns:a16="http://schemas.microsoft.com/office/drawing/2014/main" id="{87608019-CAAF-489F-97F1-E3C3F8AEAE5D}"/>
                </a:ext>
              </a:extLst>
            </p:cNvPr>
            <p:cNvGrpSpPr/>
            <p:nvPr/>
          </p:nvGrpSpPr>
          <p:grpSpPr>
            <a:xfrm>
              <a:off x="930780" y="1464301"/>
              <a:ext cx="3129224" cy="662569"/>
              <a:chOff x="1362663" y="1691469"/>
              <a:chExt cx="3129224" cy="662569"/>
            </a:xfrm>
          </p:grpSpPr>
          <p:grpSp>
            <p:nvGrpSpPr>
              <p:cNvPr id="149" name="그룹 148">
                <a:extLst>
                  <a:ext uri="{FF2B5EF4-FFF2-40B4-BE49-F238E27FC236}">
                    <a16:creationId xmlns:a16="http://schemas.microsoft.com/office/drawing/2014/main" id="{089A43FC-10CC-4FB5-A4B0-3C6A8ECE8888}"/>
                  </a:ext>
                </a:extLst>
              </p:cNvPr>
              <p:cNvGrpSpPr/>
              <p:nvPr/>
            </p:nvGrpSpPr>
            <p:grpSpPr>
              <a:xfrm>
                <a:off x="1487731" y="1691469"/>
                <a:ext cx="2868185" cy="662569"/>
                <a:chOff x="1562100" y="1377555"/>
                <a:chExt cx="2392546" cy="3706045"/>
              </a:xfrm>
            </p:grpSpPr>
            <p:cxnSp>
              <p:nvCxnSpPr>
                <p:cNvPr id="151" name="직선 연결선 150">
                  <a:extLst>
                    <a:ext uri="{FF2B5EF4-FFF2-40B4-BE49-F238E27FC236}">
                      <a16:creationId xmlns:a16="http://schemas.microsoft.com/office/drawing/2014/main" id="{EEF07067-E663-4470-922B-1928DA84A7C9}"/>
                    </a:ext>
                  </a:extLst>
                </p:cNvPr>
                <p:cNvCxnSpPr/>
                <p:nvPr/>
              </p:nvCxnSpPr>
              <p:spPr>
                <a:xfrm>
                  <a:off x="1563006" y="1377555"/>
                  <a:ext cx="0" cy="3204000"/>
                </a:xfrm>
                <a:prstGeom prst="line">
                  <a:avLst/>
                </a:prstGeom>
                <a:ln w="12700">
                  <a:solidFill>
                    <a:srgbClr val="64696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2" name="직선 연결선 151">
                  <a:extLst>
                    <a:ext uri="{FF2B5EF4-FFF2-40B4-BE49-F238E27FC236}">
                      <a16:creationId xmlns:a16="http://schemas.microsoft.com/office/drawing/2014/main" id="{F0317243-F60A-473C-B688-CAE68EEB9D90}"/>
                    </a:ext>
                  </a:extLst>
                </p:cNvPr>
                <p:cNvCxnSpPr/>
                <p:nvPr/>
              </p:nvCxnSpPr>
              <p:spPr>
                <a:xfrm>
                  <a:off x="3952420" y="1879600"/>
                  <a:ext cx="0" cy="3204000"/>
                </a:xfrm>
                <a:prstGeom prst="line">
                  <a:avLst/>
                </a:prstGeom>
                <a:ln w="12700">
                  <a:solidFill>
                    <a:srgbClr val="64696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3" name="직선 연결선 152">
                  <a:extLst>
                    <a:ext uri="{FF2B5EF4-FFF2-40B4-BE49-F238E27FC236}">
                      <a16:creationId xmlns:a16="http://schemas.microsoft.com/office/drawing/2014/main" id="{68CB2492-AE1D-4E5D-AB9B-394B3A2DA54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62100" y="4571986"/>
                  <a:ext cx="2392546" cy="16"/>
                </a:xfrm>
                <a:prstGeom prst="line">
                  <a:avLst/>
                </a:prstGeom>
                <a:ln w="12700">
                  <a:solidFill>
                    <a:srgbClr val="64696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4" name="직선 연결선 153">
                  <a:extLst>
                    <a:ext uri="{FF2B5EF4-FFF2-40B4-BE49-F238E27FC236}">
                      <a16:creationId xmlns:a16="http://schemas.microsoft.com/office/drawing/2014/main" id="{430AE39D-337D-463F-9428-C4C4BC8A3C9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562100" y="1871980"/>
                  <a:ext cx="2387600" cy="0"/>
                </a:xfrm>
                <a:prstGeom prst="line">
                  <a:avLst/>
                </a:prstGeom>
                <a:ln w="12700">
                  <a:solidFill>
                    <a:srgbClr val="64696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0" name="직사각형 149">
                <a:extLst>
                  <a:ext uri="{FF2B5EF4-FFF2-40B4-BE49-F238E27FC236}">
                    <a16:creationId xmlns:a16="http://schemas.microsoft.com/office/drawing/2014/main" id="{A6AA55BB-4DD3-4668-998A-78B4BB9F3915}"/>
                  </a:ext>
                </a:extLst>
              </p:cNvPr>
              <p:cNvSpPr/>
              <p:nvPr/>
            </p:nvSpPr>
            <p:spPr>
              <a:xfrm>
                <a:off x="1362663" y="1708526"/>
                <a:ext cx="3129224" cy="5489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1400" b="1" dirty="0">
                    <a:solidFill>
                      <a:srgbClr val="44546A">
                        <a:lumMod val="75000"/>
                      </a:srgbClr>
                    </a:solidFill>
                  </a:rPr>
                  <a:t>resources/../mapper/PharmacyMapper.xml</a:t>
                </a:r>
                <a:endParaRPr lang="ko-KR" altLang="en-US" sz="900" dirty="0">
                  <a:solidFill>
                    <a:prstClr val="black">
                      <a:lumMod val="65000"/>
                      <a:lumOff val="35000"/>
                    </a:prstClr>
                  </a:solidFill>
                </a:endParaRPr>
              </a:p>
            </p:txBody>
          </p:sp>
        </p:grpSp>
      </p:grp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700968FB-F64F-4228-9FAF-C5C2A7EE946D}"/>
              </a:ext>
            </a:extLst>
          </p:cNvPr>
          <p:cNvSpPr/>
          <p:nvPr/>
        </p:nvSpPr>
        <p:spPr>
          <a:xfrm>
            <a:off x="3044952" y="1197156"/>
            <a:ext cx="6102095" cy="11646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b="1" dirty="0">
                <a:solidFill>
                  <a:srgbClr val="44546A">
                    <a:lumMod val="75000"/>
                  </a:srgbClr>
                </a:solidFill>
              </a:rPr>
              <a:t>약국 카테고리별 필터링</a:t>
            </a:r>
            <a:endParaRPr lang="en-US" altLang="ko-KR" sz="12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지역</a:t>
            </a: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, </a:t>
            </a: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통역 가능 언어 선택하여 원하는 약국 검색 가능 </a:t>
            </a: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(</a:t>
            </a: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지역만 선택 가능</a:t>
            </a: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* AJAX </a:t>
            </a: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이용 </a:t>
            </a:r>
            <a:endParaRPr lang="en-US" altLang="ko-KR" sz="12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42290DF2-1435-4837-9BEC-94C5053A32CE}"/>
              </a:ext>
            </a:extLst>
          </p:cNvPr>
          <p:cNvCxnSpPr/>
          <p:nvPr/>
        </p:nvCxnSpPr>
        <p:spPr>
          <a:xfrm>
            <a:off x="9673394" y="3057379"/>
            <a:ext cx="0" cy="471638"/>
          </a:xfrm>
          <a:prstGeom prst="straightConnector1">
            <a:avLst/>
          </a:prstGeom>
          <a:ln w="38100">
            <a:solidFill>
              <a:srgbClr val="64696D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B31751C7-AD38-4939-BAB7-F56F318F3CC0}"/>
              </a:ext>
            </a:extLst>
          </p:cNvPr>
          <p:cNvCxnSpPr/>
          <p:nvPr/>
        </p:nvCxnSpPr>
        <p:spPr>
          <a:xfrm>
            <a:off x="9673394" y="4782158"/>
            <a:ext cx="0" cy="471638"/>
          </a:xfrm>
          <a:prstGeom prst="straightConnector1">
            <a:avLst/>
          </a:prstGeom>
          <a:ln w="38100">
            <a:solidFill>
              <a:srgbClr val="64696D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66F85073-A354-4139-99AE-C80A170BAC28}"/>
              </a:ext>
            </a:extLst>
          </p:cNvPr>
          <p:cNvCxnSpPr/>
          <p:nvPr/>
        </p:nvCxnSpPr>
        <p:spPr>
          <a:xfrm>
            <a:off x="5116377" y="3972587"/>
            <a:ext cx="0" cy="471638"/>
          </a:xfrm>
          <a:prstGeom prst="straightConnector1">
            <a:avLst/>
          </a:prstGeom>
          <a:ln w="38100">
            <a:solidFill>
              <a:srgbClr val="64696D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DB2EFB20-77FC-4F2E-BF93-4161EBA53E59}"/>
              </a:ext>
            </a:extLst>
          </p:cNvPr>
          <p:cNvGrpSpPr/>
          <p:nvPr/>
        </p:nvGrpSpPr>
        <p:grpSpPr>
          <a:xfrm>
            <a:off x="3063007" y="4415517"/>
            <a:ext cx="4223282" cy="713161"/>
            <a:chOff x="953947" y="1464301"/>
            <a:chExt cx="3074492" cy="1047105"/>
          </a:xfrm>
        </p:grpSpPr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29A7C742-9525-4D51-A008-EC71D88B171E}"/>
                </a:ext>
              </a:extLst>
            </p:cNvPr>
            <p:cNvSpPr/>
            <p:nvPr/>
          </p:nvSpPr>
          <p:spPr>
            <a:xfrm>
              <a:off x="953947" y="2110160"/>
              <a:ext cx="3074492" cy="40124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900" dirty="0" err="1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pharmAjaxView</a:t>
              </a:r>
              <a:r>
                <a:rPr lang="en-US" altLang="ko-KR" sz="9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() </a:t>
              </a:r>
              <a:r>
                <a:rPr lang="ko-KR" altLang="en-US" sz="9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실행</a:t>
              </a:r>
            </a:p>
          </p:txBody>
        </p:sp>
        <p:grpSp>
          <p:nvGrpSpPr>
            <p:cNvPr id="101" name="그룹 100">
              <a:extLst>
                <a:ext uri="{FF2B5EF4-FFF2-40B4-BE49-F238E27FC236}">
                  <a16:creationId xmlns:a16="http://schemas.microsoft.com/office/drawing/2014/main" id="{950BEE28-9A64-40E8-95CE-1862905B35E9}"/>
                </a:ext>
              </a:extLst>
            </p:cNvPr>
            <p:cNvGrpSpPr/>
            <p:nvPr/>
          </p:nvGrpSpPr>
          <p:grpSpPr>
            <a:xfrm>
              <a:off x="1055848" y="1464301"/>
              <a:ext cx="2868185" cy="662569"/>
              <a:chOff x="1487731" y="1691469"/>
              <a:chExt cx="2868185" cy="662569"/>
            </a:xfrm>
          </p:grpSpPr>
          <p:grpSp>
            <p:nvGrpSpPr>
              <p:cNvPr id="102" name="그룹 101">
                <a:extLst>
                  <a:ext uri="{FF2B5EF4-FFF2-40B4-BE49-F238E27FC236}">
                    <a16:creationId xmlns:a16="http://schemas.microsoft.com/office/drawing/2014/main" id="{E77650C7-4A10-4E9C-814A-318B3C0F9305}"/>
                  </a:ext>
                </a:extLst>
              </p:cNvPr>
              <p:cNvGrpSpPr/>
              <p:nvPr/>
            </p:nvGrpSpPr>
            <p:grpSpPr>
              <a:xfrm>
                <a:off x="1487731" y="1691469"/>
                <a:ext cx="2868185" cy="662569"/>
                <a:chOff x="1562100" y="1377555"/>
                <a:chExt cx="2392546" cy="3706045"/>
              </a:xfrm>
            </p:grpSpPr>
            <p:cxnSp>
              <p:nvCxnSpPr>
                <p:cNvPr id="104" name="직선 연결선 103">
                  <a:extLst>
                    <a:ext uri="{FF2B5EF4-FFF2-40B4-BE49-F238E27FC236}">
                      <a16:creationId xmlns:a16="http://schemas.microsoft.com/office/drawing/2014/main" id="{6AB45261-6A7F-456F-95B2-AEA4F74F0268}"/>
                    </a:ext>
                  </a:extLst>
                </p:cNvPr>
                <p:cNvCxnSpPr/>
                <p:nvPr/>
              </p:nvCxnSpPr>
              <p:spPr>
                <a:xfrm>
                  <a:off x="1563006" y="1377555"/>
                  <a:ext cx="0" cy="3204000"/>
                </a:xfrm>
                <a:prstGeom prst="line">
                  <a:avLst/>
                </a:prstGeom>
                <a:ln w="12700">
                  <a:solidFill>
                    <a:srgbClr val="64696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5" name="직선 연결선 104">
                  <a:extLst>
                    <a:ext uri="{FF2B5EF4-FFF2-40B4-BE49-F238E27FC236}">
                      <a16:creationId xmlns:a16="http://schemas.microsoft.com/office/drawing/2014/main" id="{158E4980-56E9-4235-A083-C194CD5D0882}"/>
                    </a:ext>
                  </a:extLst>
                </p:cNvPr>
                <p:cNvCxnSpPr/>
                <p:nvPr/>
              </p:nvCxnSpPr>
              <p:spPr>
                <a:xfrm>
                  <a:off x="3952420" y="1879600"/>
                  <a:ext cx="0" cy="3204000"/>
                </a:xfrm>
                <a:prstGeom prst="line">
                  <a:avLst/>
                </a:prstGeom>
                <a:ln w="12700">
                  <a:solidFill>
                    <a:srgbClr val="64696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" name="직선 연결선 105">
                  <a:extLst>
                    <a:ext uri="{FF2B5EF4-FFF2-40B4-BE49-F238E27FC236}">
                      <a16:creationId xmlns:a16="http://schemas.microsoft.com/office/drawing/2014/main" id="{7B5AF398-F7DF-436E-9744-123418586E1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62100" y="4571986"/>
                  <a:ext cx="2392546" cy="16"/>
                </a:xfrm>
                <a:prstGeom prst="line">
                  <a:avLst/>
                </a:prstGeom>
                <a:ln w="12700">
                  <a:solidFill>
                    <a:srgbClr val="64696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" name="직선 연결선 106">
                  <a:extLst>
                    <a:ext uri="{FF2B5EF4-FFF2-40B4-BE49-F238E27FC236}">
                      <a16:creationId xmlns:a16="http://schemas.microsoft.com/office/drawing/2014/main" id="{B67F1CFB-6521-4774-800D-BC7622CECDD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562100" y="1871980"/>
                  <a:ext cx="2387600" cy="0"/>
                </a:xfrm>
                <a:prstGeom prst="line">
                  <a:avLst/>
                </a:prstGeom>
                <a:ln w="12700">
                  <a:solidFill>
                    <a:srgbClr val="64696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03" name="직사각형 102">
                <a:extLst>
                  <a:ext uri="{FF2B5EF4-FFF2-40B4-BE49-F238E27FC236}">
                    <a16:creationId xmlns:a16="http://schemas.microsoft.com/office/drawing/2014/main" id="{EFB4FF38-3E5F-4AED-8A40-79BB8E384D6E}"/>
                  </a:ext>
                </a:extLst>
              </p:cNvPr>
              <p:cNvSpPr/>
              <p:nvPr/>
            </p:nvSpPr>
            <p:spPr>
              <a:xfrm>
                <a:off x="1734036" y="1708526"/>
                <a:ext cx="2358214" cy="5489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1400" b="1" dirty="0">
                    <a:solidFill>
                      <a:srgbClr val="44546A">
                        <a:lumMod val="75000"/>
                      </a:srgbClr>
                    </a:solidFill>
                  </a:rPr>
                  <a:t>Controller/PharmacyController.java</a:t>
                </a:r>
                <a:endParaRPr lang="ko-KR" altLang="en-US" sz="900" dirty="0">
                  <a:solidFill>
                    <a:prstClr val="black">
                      <a:lumMod val="65000"/>
                      <a:lumOff val="35000"/>
                    </a:prstClr>
                  </a:solidFill>
                </a:endParaRPr>
              </a:p>
            </p:txBody>
          </p:sp>
        </p:grpSp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4B057DAF-8609-41E1-98CC-3DCDB4424E9C}"/>
              </a:ext>
            </a:extLst>
          </p:cNvPr>
          <p:cNvGrpSpPr/>
          <p:nvPr/>
        </p:nvGrpSpPr>
        <p:grpSpPr>
          <a:xfrm>
            <a:off x="7185324" y="2357005"/>
            <a:ext cx="592074" cy="2336713"/>
            <a:chOff x="5954628" y="2497667"/>
            <a:chExt cx="592074" cy="1510237"/>
          </a:xfrm>
        </p:grpSpPr>
        <p:cxnSp>
          <p:nvCxnSpPr>
            <p:cNvPr id="73" name="직선 연결선 72">
              <a:extLst>
                <a:ext uri="{FF2B5EF4-FFF2-40B4-BE49-F238E27FC236}">
                  <a16:creationId xmlns:a16="http://schemas.microsoft.com/office/drawing/2014/main" id="{B418911D-FD4D-49D4-90B2-122D790C3008}"/>
                </a:ext>
              </a:extLst>
            </p:cNvPr>
            <p:cNvCxnSpPr>
              <a:cxnSpLocks/>
            </p:cNvCxnSpPr>
            <p:nvPr/>
          </p:nvCxnSpPr>
          <p:spPr>
            <a:xfrm>
              <a:off x="6242164" y="2497667"/>
              <a:ext cx="0" cy="1510237"/>
            </a:xfrm>
            <a:prstGeom prst="line">
              <a:avLst/>
            </a:prstGeom>
            <a:ln w="38100">
              <a:solidFill>
                <a:srgbClr val="6469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화살표 연결선 77">
              <a:extLst>
                <a:ext uri="{FF2B5EF4-FFF2-40B4-BE49-F238E27FC236}">
                  <a16:creationId xmlns:a16="http://schemas.microsoft.com/office/drawing/2014/main" id="{8278187E-6F68-4667-B852-0EF871C911A1}"/>
                </a:ext>
              </a:extLst>
            </p:cNvPr>
            <p:cNvCxnSpPr/>
            <p:nvPr/>
          </p:nvCxnSpPr>
          <p:spPr>
            <a:xfrm flipH="1">
              <a:off x="5954628" y="3997831"/>
              <a:ext cx="287536" cy="0"/>
            </a:xfrm>
            <a:prstGeom prst="straightConnector1">
              <a:avLst/>
            </a:prstGeom>
            <a:ln w="38100">
              <a:solidFill>
                <a:srgbClr val="64696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화살표 연결선 78">
              <a:extLst>
                <a:ext uri="{FF2B5EF4-FFF2-40B4-BE49-F238E27FC236}">
                  <a16:creationId xmlns:a16="http://schemas.microsoft.com/office/drawing/2014/main" id="{F3E5A947-87D5-4809-A524-71B451C23AAD}"/>
                </a:ext>
              </a:extLst>
            </p:cNvPr>
            <p:cNvCxnSpPr>
              <a:cxnSpLocks/>
            </p:cNvCxnSpPr>
            <p:nvPr/>
          </p:nvCxnSpPr>
          <p:spPr>
            <a:xfrm>
              <a:off x="6242164" y="2504583"/>
              <a:ext cx="304538" cy="0"/>
            </a:xfrm>
            <a:prstGeom prst="straightConnector1">
              <a:avLst/>
            </a:prstGeom>
            <a:ln w="38100">
              <a:solidFill>
                <a:srgbClr val="64696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D2A82CEB-9953-48E7-8846-F677BC06C0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08" r="4907"/>
          <a:stretch/>
        </p:blipFill>
        <p:spPr>
          <a:xfrm>
            <a:off x="462771" y="2291787"/>
            <a:ext cx="2666285" cy="3736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4389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각 삼각형 7"/>
          <p:cNvSpPr/>
          <p:nvPr/>
        </p:nvSpPr>
        <p:spPr>
          <a:xfrm rot="5400000">
            <a:off x="61310" y="-61310"/>
            <a:ext cx="4572003" cy="4694623"/>
          </a:xfrm>
          <a:prstGeom prst="rtTriangle">
            <a:avLst/>
          </a:prstGeom>
          <a:solidFill>
            <a:srgbClr val="D2D2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D745A716-8F80-4D80-9DC9-8FA723C58241}"/>
              </a:ext>
            </a:extLst>
          </p:cNvPr>
          <p:cNvSpPr/>
          <p:nvPr/>
        </p:nvSpPr>
        <p:spPr>
          <a:xfrm>
            <a:off x="292100" y="1003299"/>
            <a:ext cx="11633200" cy="5616575"/>
          </a:xfrm>
          <a:prstGeom prst="rect">
            <a:avLst/>
          </a:prstGeom>
          <a:solidFill>
            <a:schemeClr val="bg1"/>
          </a:solidFill>
          <a:ln>
            <a:solidFill>
              <a:srgbClr val="6469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977002" y="113821"/>
            <a:ext cx="6096000" cy="76944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latinLnBrk="0">
              <a:defRPr/>
            </a:pPr>
            <a:r>
              <a:rPr lang="en-US" altLang="ko-KR" sz="28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05 </a:t>
            </a:r>
            <a:r>
              <a:rPr lang="ko-KR" altLang="en-US" sz="28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기술상세</a:t>
            </a:r>
            <a:endParaRPr lang="en-US" altLang="ko-KR" sz="2800" b="1" i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 latinLnBrk="0">
              <a:defRPr/>
            </a:pPr>
            <a:r>
              <a:rPr lang="en-US" altLang="ko-KR" sz="160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05. </a:t>
            </a:r>
            <a:r>
              <a:rPr lang="ko-KR" altLang="en-US" sz="160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리뷰 목록</a:t>
            </a:r>
          </a:p>
        </p:txBody>
      </p:sp>
      <p:sp>
        <p:nvSpPr>
          <p:cNvPr id="77" name="직사각형 76"/>
          <p:cNvSpPr/>
          <p:nvPr/>
        </p:nvSpPr>
        <p:spPr>
          <a:xfrm>
            <a:off x="5388203" y="1636015"/>
            <a:ext cx="184731" cy="454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endParaRPr lang="en-US" altLang="ko-KR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85" name="직사각형 84"/>
          <p:cNvSpPr/>
          <p:nvPr/>
        </p:nvSpPr>
        <p:spPr>
          <a:xfrm>
            <a:off x="9050605" y="1636015"/>
            <a:ext cx="184731" cy="454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endParaRPr lang="en-US" altLang="ko-KR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E284C9D1-8814-4F6A-A194-0692523BBED2}"/>
              </a:ext>
            </a:extLst>
          </p:cNvPr>
          <p:cNvGrpSpPr/>
          <p:nvPr/>
        </p:nvGrpSpPr>
        <p:grpSpPr>
          <a:xfrm>
            <a:off x="3063007" y="2106437"/>
            <a:ext cx="4223282" cy="713161"/>
            <a:chOff x="953947" y="1464301"/>
            <a:chExt cx="3074492" cy="1047105"/>
          </a:xfrm>
        </p:grpSpPr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AB77553F-6BE5-446E-9DCE-C9EDD0906E5A}"/>
                </a:ext>
              </a:extLst>
            </p:cNvPr>
            <p:cNvSpPr/>
            <p:nvPr/>
          </p:nvSpPr>
          <p:spPr>
            <a:xfrm>
              <a:off x="953947" y="2110160"/>
              <a:ext cx="3074492" cy="40124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9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‘REVIEWS’ </a:t>
              </a:r>
              <a:r>
                <a:rPr lang="ko-KR" altLang="en-US" sz="9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버튼 클릭</a:t>
              </a:r>
            </a:p>
          </p:txBody>
        </p:sp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35E01F76-7598-4DAF-B991-A226C06A1603}"/>
                </a:ext>
              </a:extLst>
            </p:cNvPr>
            <p:cNvGrpSpPr/>
            <p:nvPr/>
          </p:nvGrpSpPr>
          <p:grpSpPr>
            <a:xfrm>
              <a:off x="1055848" y="1464301"/>
              <a:ext cx="2868185" cy="662569"/>
              <a:chOff x="1487731" y="1691469"/>
              <a:chExt cx="2868185" cy="662569"/>
            </a:xfrm>
          </p:grpSpPr>
          <p:grpSp>
            <p:nvGrpSpPr>
              <p:cNvPr id="95" name="그룹 94">
                <a:extLst>
                  <a:ext uri="{FF2B5EF4-FFF2-40B4-BE49-F238E27FC236}">
                    <a16:creationId xmlns:a16="http://schemas.microsoft.com/office/drawing/2014/main" id="{7C33079F-9D31-49D5-A638-1ABC35AEB869}"/>
                  </a:ext>
                </a:extLst>
              </p:cNvPr>
              <p:cNvGrpSpPr/>
              <p:nvPr/>
            </p:nvGrpSpPr>
            <p:grpSpPr>
              <a:xfrm>
                <a:off x="1487731" y="1691469"/>
                <a:ext cx="2868185" cy="662569"/>
                <a:chOff x="1562100" y="1377555"/>
                <a:chExt cx="2392546" cy="3706045"/>
              </a:xfrm>
            </p:grpSpPr>
            <p:cxnSp>
              <p:nvCxnSpPr>
                <p:cNvPr id="97" name="직선 연결선 96">
                  <a:extLst>
                    <a:ext uri="{FF2B5EF4-FFF2-40B4-BE49-F238E27FC236}">
                      <a16:creationId xmlns:a16="http://schemas.microsoft.com/office/drawing/2014/main" id="{AF2F416B-F6C2-49AA-97CC-6D4F0BA420D3}"/>
                    </a:ext>
                  </a:extLst>
                </p:cNvPr>
                <p:cNvCxnSpPr/>
                <p:nvPr/>
              </p:nvCxnSpPr>
              <p:spPr>
                <a:xfrm>
                  <a:off x="1563006" y="1377555"/>
                  <a:ext cx="0" cy="3204000"/>
                </a:xfrm>
                <a:prstGeom prst="line">
                  <a:avLst/>
                </a:prstGeom>
                <a:ln w="12700">
                  <a:solidFill>
                    <a:srgbClr val="64696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" name="직선 연결선 97">
                  <a:extLst>
                    <a:ext uri="{FF2B5EF4-FFF2-40B4-BE49-F238E27FC236}">
                      <a16:creationId xmlns:a16="http://schemas.microsoft.com/office/drawing/2014/main" id="{4706404B-D1BA-42D2-9E8A-B452667FAA78}"/>
                    </a:ext>
                  </a:extLst>
                </p:cNvPr>
                <p:cNvCxnSpPr/>
                <p:nvPr/>
              </p:nvCxnSpPr>
              <p:spPr>
                <a:xfrm>
                  <a:off x="3952420" y="1879600"/>
                  <a:ext cx="0" cy="3204000"/>
                </a:xfrm>
                <a:prstGeom prst="line">
                  <a:avLst/>
                </a:prstGeom>
                <a:ln w="12700">
                  <a:solidFill>
                    <a:srgbClr val="64696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" name="직선 연결선 98">
                  <a:extLst>
                    <a:ext uri="{FF2B5EF4-FFF2-40B4-BE49-F238E27FC236}">
                      <a16:creationId xmlns:a16="http://schemas.microsoft.com/office/drawing/2014/main" id="{907EA348-9328-4544-ADF7-6ABE8F434B0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62100" y="4571986"/>
                  <a:ext cx="2392546" cy="16"/>
                </a:xfrm>
                <a:prstGeom prst="line">
                  <a:avLst/>
                </a:prstGeom>
                <a:ln w="12700">
                  <a:solidFill>
                    <a:srgbClr val="64696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0" name="직선 연결선 99">
                  <a:extLst>
                    <a:ext uri="{FF2B5EF4-FFF2-40B4-BE49-F238E27FC236}">
                      <a16:creationId xmlns:a16="http://schemas.microsoft.com/office/drawing/2014/main" id="{B64E27D1-50B1-434D-9310-A3ACA07B9C6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562100" y="1871980"/>
                  <a:ext cx="2387600" cy="0"/>
                </a:xfrm>
                <a:prstGeom prst="line">
                  <a:avLst/>
                </a:prstGeom>
                <a:ln w="12700">
                  <a:solidFill>
                    <a:srgbClr val="64696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6" name="직사각형 95">
                <a:extLst>
                  <a:ext uri="{FF2B5EF4-FFF2-40B4-BE49-F238E27FC236}">
                    <a16:creationId xmlns:a16="http://schemas.microsoft.com/office/drawing/2014/main" id="{46BE55FD-D711-4B71-9AF0-43D9E74582BB}"/>
                  </a:ext>
                </a:extLst>
              </p:cNvPr>
              <p:cNvSpPr/>
              <p:nvPr/>
            </p:nvSpPr>
            <p:spPr>
              <a:xfrm>
                <a:off x="1734036" y="1708526"/>
                <a:ext cx="2358214" cy="5489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1400" b="1" dirty="0">
                    <a:solidFill>
                      <a:srgbClr val="44546A">
                        <a:lumMod val="75000"/>
                      </a:srgbClr>
                    </a:solidFill>
                  </a:rPr>
                  <a:t>view/member/</a:t>
                </a:r>
                <a:r>
                  <a:rPr lang="en-US" altLang="ko-KR" sz="1400" b="1" dirty="0" err="1">
                    <a:solidFill>
                      <a:srgbClr val="44546A">
                        <a:lumMod val="75000"/>
                      </a:srgbClr>
                    </a:solidFill>
                  </a:rPr>
                  <a:t>home.jsp</a:t>
                </a:r>
                <a:endParaRPr lang="ko-KR" altLang="en-US" sz="900" dirty="0">
                  <a:solidFill>
                    <a:prstClr val="black">
                      <a:lumMod val="65000"/>
                      <a:lumOff val="35000"/>
                    </a:prstClr>
                  </a:solidFill>
                </a:endParaRPr>
              </a:p>
            </p:txBody>
          </p:sp>
        </p:grpSp>
      </p:grpSp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BCC59A8B-7C7C-40B7-9A7E-B9D3EBD93020}"/>
              </a:ext>
            </a:extLst>
          </p:cNvPr>
          <p:cNvGrpSpPr/>
          <p:nvPr/>
        </p:nvGrpSpPr>
        <p:grpSpPr>
          <a:xfrm>
            <a:off x="7641195" y="2136468"/>
            <a:ext cx="4223282" cy="713161"/>
            <a:chOff x="953947" y="1464301"/>
            <a:chExt cx="3074492" cy="1047105"/>
          </a:xfrm>
        </p:grpSpPr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FA3768E3-B2E2-48C2-8C35-C74140FD1021}"/>
                </a:ext>
              </a:extLst>
            </p:cNvPr>
            <p:cNvSpPr/>
            <p:nvPr/>
          </p:nvSpPr>
          <p:spPr>
            <a:xfrm>
              <a:off x="953947" y="2110160"/>
              <a:ext cx="3074492" cy="40124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900" dirty="0" err="1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getAllReview</a:t>
              </a:r>
              <a:r>
                <a:rPr lang="en-US" altLang="ko-KR" sz="9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() </a:t>
              </a:r>
              <a:r>
                <a:rPr lang="ko-KR" altLang="en-US" sz="9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실행</a:t>
              </a:r>
              <a:endParaRPr lang="en-US" altLang="ko-KR" sz="900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  <p:grpSp>
          <p:nvGrpSpPr>
            <p:cNvPr id="121" name="그룹 120">
              <a:extLst>
                <a:ext uri="{FF2B5EF4-FFF2-40B4-BE49-F238E27FC236}">
                  <a16:creationId xmlns:a16="http://schemas.microsoft.com/office/drawing/2014/main" id="{AFF95224-303E-43FA-81A2-11DC97C5EB2D}"/>
                </a:ext>
              </a:extLst>
            </p:cNvPr>
            <p:cNvGrpSpPr/>
            <p:nvPr/>
          </p:nvGrpSpPr>
          <p:grpSpPr>
            <a:xfrm>
              <a:off x="1055848" y="1464301"/>
              <a:ext cx="2868185" cy="662569"/>
              <a:chOff x="1487731" y="1691469"/>
              <a:chExt cx="2868185" cy="662569"/>
            </a:xfrm>
          </p:grpSpPr>
          <p:grpSp>
            <p:nvGrpSpPr>
              <p:cNvPr id="122" name="그룹 121">
                <a:extLst>
                  <a:ext uri="{FF2B5EF4-FFF2-40B4-BE49-F238E27FC236}">
                    <a16:creationId xmlns:a16="http://schemas.microsoft.com/office/drawing/2014/main" id="{BA083098-6D99-412C-8C48-5B1C7C6CEA33}"/>
                  </a:ext>
                </a:extLst>
              </p:cNvPr>
              <p:cNvGrpSpPr/>
              <p:nvPr/>
            </p:nvGrpSpPr>
            <p:grpSpPr>
              <a:xfrm>
                <a:off x="1487731" y="1691469"/>
                <a:ext cx="2868185" cy="662569"/>
                <a:chOff x="1562100" y="1377555"/>
                <a:chExt cx="2392546" cy="3706045"/>
              </a:xfrm>
            </p:grpSpPr>
            <p:cxnSp>
              <p:nvCxnSpPr>
                <p:cNvPr id="124" name="직선 연결선 123">
                  <a:extLst>
                    <a:ext uri="{FF2B5EF4-FFF2-40B4-BE49-F238E27FC236}">
                      <a16:creationId xmlns:a16="http://schemas.microsoft.com/office/drawing/2014/main" id="{F65AF061-103A-46AD-9121-62BA635514A9}"/>
                    </a:ext>
                  </a:extLst>
                </p:cNvPr>
                <p:cNvCxnSpPr/>
                <p:nvPr/>
              </p:nvCxnSpPr>
              <p:spPr>
                <a:xfrm>
                  <a:off x="1563006" y="1377555"/>
                  <a:ext cx="0" cy="3204000"/>
                </a:xfrm>
                <a:prstGeom prst="line">
                  <a:avLst/>
                </a:prstGeom>
                <a:ln w="12700">
                  <a:solidFill>
                    <a:srgbClr val="64696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5" name="직선 연결선 124">
                  <a:extLst>
                    <a:ext uri="{FF2B5EF4-FFF2-40B4-BE49-F238E27FC236}">
                      <a16:creationId xmlns:a16="http://schemas.microsoft.com/office/drawing/2014/main" id="{98934851-8AC4-493A-B124-9A2B79C25F5F}"/>
                    </a:ext>
                  </a:extLst>
                </p:cNvPr>
                <p:cNvCxnSpPr/>
                <p:nvPr/>
              </p:nvCxnSpPr>
              <p:spPr>
                <a:xfrm>
                  <a:off x="3952420" y="1879600"/>
                  <a:ext cx="0" cy="3204000"/>
                </a:xfrm>
                <a:prstGeom prst="line">
                  <a:avLst/>
                </a:prstGeom>
                <a:ln w="12700">
                  <a:solidFill>
                    <a:srgbClr val="64696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6" name="직선 연결선 125">
                  <a:extLst>
                    <a:ext uri="{FF2B5EF4-FFF2-40B4-BE49-F238E27FC236}">
                      <a16:creationId xmlns:a16="http://schemas.microsoft.com/office/drawing/2014/main" id="{D90A6E09-1343-440C-A180-EC097A64EE8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62100" y="4571986"/>
                  <a:ext cx="2392546" cy="16"/>
                </a:xfrm>
                <a:prstGeom prst="line">
                  <a:avLst/>
                </a:prstGeom>
                <a:ln w="12700">
                  <a:solidFill>
                    <a:srgbClr val="64696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직선 연결선 126">
                  <a:extLst>
                    <a:ext uri="{FF2B5EF4-FFF2-40B4-BE49-F238E27FC236}">
                      <a16:creationId xmlns:a16="http://schemas.microsoft.com/office/drawing/2014/main" id="{0165F1D5-051D-42F4-B5A4-1C367928B7F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562100" y="1871980"/>
                  <a:ext cx="2387600" cy="0"/>
                </a:xfrm>
                <a:prstGeom prst="line">
                  <a:avLst/>
                </a:prstGeom>
                <a:ln w="12700">
                  <a:solidFill>
                    <a:srgbClr val="64696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23" name="직사각형 122">
                <a:extLst>
                  <a:ext uri="{FF2B5EF4-FFF2-40B4-BE49-F238E27FC236}">
                    <a16:creationId xmlns:a16="http://schemas.microsoft.com/office/drawing/2014/main" id="{797A07CF-5145-434E-8163-6CBC6C18A74D}"/>
                  </a:ext>
                </a:extLst>
              </p:cNvPr>
              <p:cNvSpPr/>
              <p:nvPr/>
            </p:nvSpPr>
            <p:spPr>
              <a:xfrm>
                <a:off x="1734036" y="1708526"/>
                <a:ext cx="2358214" cy="5489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1400" b="1" dirty="0">
                    <a:solidFill>
                      <a:srgbClr val="44546A">
                        <a:lumMod val="75000"/>
                      </a:srgbClr>
                    </a:solidFill>
                  </a:rPr>
                  <a:t>Service/dsImpl.java</a:t>
                </a:r>
                <a:endParaRPr lang="ko-KR" altLang="en-US" sz="900" dirty="0">
                  <a:solidFill>
                    <a:prstClr val="black">
                      <a:lumMod val="65000"/>
                      <a:lumOff val="35000"/>
                    </a:prstClr>
                  </a:solidFill>
                </a:endParaRPr>
              </a:p>
            </p:txBody>
          </p:sp>
        </p:grpSp>
      </p:grpSp>
      <p:grpSp>
        <p:nvGrpSpPr>
          <p:cNvPr id="128" name="그룹 127">
            <a:extLst>
              <a:ext uri="{FF2B5EF4-FFF2-40B4-BE49-F238E27FC236}">
                <a16:creationId xmlns:a16="http://schemas.microsoft.com/office/drawing/2014/main" id="{526B015F-91FE-4FE1-A245-0AED5213C696}"/>
              </a:ext>
            </a:extLst>
          </p:cNvPr>
          <p:cNvGrpSpPr/>
          <p:nvPr/>
        </p:nvGrpSpPr>
        <p:grpSpPr>
          <a:xfrm>
            <a:off x="7652780" y="3812839"/>
            <a:ext cx="4223282" cy="713161"/>
            <a:chOff x="953947" y="1464301"/>
            <a:chExt cx="3074492" cy="1047104"/>
          </a:xfrm>
        </p:grpSpPr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7291B911-40D5-4652-8377-C17C4710161D}"/>
                </a:ext>
              </a:extLst>
            </p:cNvPr>
            <p:cNvSpPr/>
            <p:nvPr/>
          </p:nvSpPr>
          <p:spPr>
            <a:xfrm>
              <a:off x="953947" y="2110160"/>
              <a:ext cx="3074492" cy="4012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900" dirty="0" err="1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getAllReview</a:t>
              </a:r>
              <a:r>
                <a:rPr lang="en-US" altLang="ko-KR" sz="9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() </a:t>
              </a:r>
              <a:r>
                <a:rPr lang="ko-KR" altLang="en-US" sz="9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실행</a:t>
              </a:r>
              <a:endParaRPr lang="en-US" altLang="ko-KR" sz="900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  <p:grpSp>
          <p:nvGrpSpPr>
            <p:cNvPr id="130" name="그룹 129">
              <a:extLst>
                <a:ext uri="{FF2B5EF4-FFF2-40B4-BE49-F238E27FC236}">
                  <a16:creationId xmlns:a16="http://schemas.microsoft.com/office/drawing/2014/main" id="{4E989E0B-F51C-40AE-85F7-B29EA9FA2FBD}"/>
                </a:ext>
              </a:extLst>
            </p:cNvPr>
            <p:cNvGrpSpPr/>
            <p:nvPr/>
          </p:nvGrpSpPr>
          <p:grpSpPr>
            <a:xfrm>
              <a:off x="1055848" y="1464301"/>
              <a:ext cx="2892191" cy="662569"/>
              <a:chOff x="1487731" y="1691469"/>
              <a:chExt cx="2892191" cy="662569"/>
            </a:xfrm>
          </p:grpSpPr>
          <p:grpSp>
            <p:nvGrpSpPr>
              <p:cNvPr id="131" name="그룹 130">
                <a:extLst>
                  <a:ext uri="{FF2B5EF4-FFF2-40B4-BE49-F238E27FC236}">
                    <a16:creationId xmlns:a16="http://schemas.microsoft.com/office/drawing/2014/main" id="{45A61BE1-4D0D-4445-B2FD-027C23483B33}"/>
                  </a:ext>
                </a:extLst>
              </p:cNvPr>
              <p:cNvGrpSpPr/>
              <p:nvPr/>
            </p:nvGrpSpPr>
            <p:grpSpPr>
              <a:xfrm>
                <a:off x="1487731" y="1691469"/>
                <a:ext cx="2868185" cy="662569"/>
                <a:chOff x="1562100" y="1377555"/>
                <a:chExt cx="2392546" cy="3706045"/>
              </a:xfrm>
            </p:grpSpPr>
            <p:cxnSp>
              <p:nvCxnSpPr>
                <p:cNvPr id="133" name="직선 연결선 132">
                  <a:extLst>
                    <a:ext uri="{FF2B5EF4-FFF2-40B4-BE49-F238E27FC236}">
                      <a16:creationId xmlns:a16="http://schemas.microsoft.com/office/drawing/2014/main" id="{3CCCECB6-9EEA-40DE-806F-9996B5AA43A4}"/>
                    </a:ext>
                  </a:extLst>
                </p:cNvPr>
                <p:cNvCxnSpPr/>
                <p:nvPr/>
              </p:nvCxnSpPr>
              <p:spPr>
                <a:xfrm>
                  <a:off x="1563006" y="1377555"/>
                  <a:ext cx="0" cy="3204000"/>
                </a:xfrm>
                <a:prstGeom prst="line">
                  <a:avLst/>
                </a:prstGeom>
                <a:ln w="12700">
                  <a:solidFill>
                    <a:srgbClr val="64696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4" name="직선 연결선 133">
                  <a:extLst>
                    <a:ext uri="{FF2B5EF4-FFF2-40B4-BE49-F238E27FC236}">
                      <a16:creationId xmlns:a16="http://schemas.microsoft.com/office/drawing/2014/main" id="{3CDEAE35-DB8D-4033-ACFF-F52A120B6872}"/>
                    </a:ext>
                  </a:extLst>
                </p:cNvPr>
                <p:cNvCxnSpPr/>
                <p:nvPr/>
              </p:nvCxnSpPr>
              <p:spPr>
                <a:xfrm>
                  <a:off x="3952420" y="1879600"/>
                  <a:ext cx="0" cy="3204000"/>
                </a:xfrm>
                <a:prstGeom prst="line">
                  <a:avLst/>
                </a:prstGeom>
                <a:ln w="12700">
                  <a:solidFill>
                    <a:srgbClr val="64696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5" name="직선 연결선 134">
                  <a:extLst>
                    <a:ext uri="{FF2B5EF4-FFF2-40B4-BE49-F238E27FC236}">
                      <a16:creationId xmlns:a16="http://schemas.microsoft.com/office/drawing/2014/main" id="{8CB4E51C-BBBA-449A-87A8-F72FDAE117D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62100" y="4571986"/>
                  <a:ext cx="2392546" cy="16"/>
                </a:xfrm>
                <a:prstGeom prst="line">
                  <a:avLst/>
                </a:prstGeom>
                <a:ln w="12700">
                  <a:solidFill>
                    <a:srgbClr val="64696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6" name="직선 연결선 135">
                  <a:extLst>
                    <a:ext uri="{FF2B5EF4-FFF2-40B4-BE49-F238E27FC236}">
                      <a16:creationId xmlns:a16="http://schemas.microsoft.com/office/drawing/2014/main" id="{6BE2E3DD-BAA4-42EB-824B-29273220553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562100" y="1871980"/>
                  <a:ext cx="2387600" cy="0"/>
                </a:xfrm>
                <a:prstGeom prst="line">
                  <a:avLst/>
                </a:prstGeom>
                <a:ln w="12700">
                  <a:solidFill>
                    <a:srgbClr val="64696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32" name="직사각형 131">
                <a:extLst>
                  <a:ext uri="{FF2B5EF4-FFF2-40B4-BE49-F238E27FC236}">
                    <a16:creationId xmlns:a16="http://schemas.microsoft.com/office/drawing/2014/main" id="{4579ED36-19B5-4BE5-99EC-D5784917832F}"/>
                  </a:ext>
                </a:extLst>
              </p:cNvPr>
              <p:cNvSpPr/>
              <p:nvPr/>
            </p:nvSpPr>
            <p:spPr>
              <a:xfrm>
                <a:off x="1534145" y="1708526"/>
                <a:ext cx="2845777" cy="5489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1400" b="1" dirty="0" err="1">
                    <a:solidFill>
                      <a:srgbClr val="44546A">
                        <a:lumMod val="75000"/>
                      </a:srgbClr>
                    </a:solidFill>
                  </a:rPr>
                  <a:t>mybatis</a:t>
                </a:r>
                <a:r>
                  <a:rPr lang="en-US" altLang="ko-KR" sz="1400" b="1" dirty="0">
                    <a:solidFill>
                      <a:srgbClr val="44546A">
                        <a:lumMod val="75000"/>
                      </a:srgbClr>
                    </a:solidFill>
                  </a:rPr>
                  <a:t>/mapper/ReviewMapper.java</a:t>
                </a:r>
                <a:endParaRPr lang="ko-KR" altLang="en-US" sz="900" dirty="0">
                  <a:solidFill>
                    <a:prstClr val="black">
                      <a:lumMod val="65000"/>
                      <a:lumOff val="35000"/>
                    </a:prstClr>
                  </a:solidFill>
                </a:endParaRPr>
              </a:p>
            </p:txBody>
          </p:sp>
        </p:grpSp>
      </p:grpSp>
      <p:grpSp>
        <p:nvGrpSpPr>
          <p:cNvPr id="146" name="그룹 145">
            <a:extLst>
              <a:ext uri="{FF2B5EF4-FFF2-40B4-BE49-F238E27FC236}">
                <a16:creationId xmlns:a16="http://schemas.microsoft.com/office/drawing/2014/main" id="{D604ECDF-9E5A-44F4-8AD4-C9F1B703F3F2}"/>
              </a:ext>
            </a:extLst>
          </p:cNvPr>
          <p:cNvGrpSpPr/>
          <p:nvPr/>
        </p:nvGrpSpPr>
        <p:grpSpPr>
          <a:xfrm>
            <a:off x="7615164" y="5435898"/>
            <a:ext cx="4298468" cy="713161"/>
            <a:chOff x="930780" y="1464301"/>
            <a:chExt cx="3129224" cy="1047104"/>
          </a:xfrm>
        </p:grpSpPr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2170FFFB-11C6-41BA-8341-9D36BA44B463}"/>
                </a:ext>
              </a:extLst>
            </p:cNvPr>
            <p:cNvSpPr/>
            <p:nvPr/>
          </p:nvSpPr>
          <p:spPr>
            <a:xfrm>
              <a:off x="953947" y="2110160"/>
              <a:ext cx="3074492" cy="4012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9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id = “</a:t>
              </a:r>
              <a:r>
                <a:rPr lang="en-US" altLang="ko-KR" sz="900" dirty="0" err="1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getAllReview</a:t>
              </a:r>
              <a:r>
                <a:rPr lang="en-US" altLang="ko-KR" sz="9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” </a:t>
              </a:r>
              <a:r>
                <a:rPr lang="ko-KR" altLang="en-US" sz="9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실행</a:t>
              </a:r>
            </a:p>
          </p:txBody>
        </p:sp>
        <p:grpSp>
          <p:nvGrpSpPr>
            <p:cNvPr id="148" name="그룹 147">
              <a:extLst>
                <a:ext uri="{FF2B5EF4-FFF2-40B4-BE49-F238E27FC236}">
                  <a16:creationId xmlns:a16="http://schemas.microsoft.com/office/drawing/2014/main" id="{87608019-CAAF-489F-97F1-E3C3F8AEAE5D}"/>
                </a:ext>
              </a:extLst>
            </p:cNvPr>
            <p:cNvGrpSpPr/>
            <p:nvPr/>
          </p:nvGrpSpPr>
          <p:grpSpPr>
            <a:xfrm>
              <a:off x="930780" y="1464301"/>
              <a:ext cx="3129224" cy="662569"/>
              <a:chOff x="1362663" y="1691469"/>
              <a:chExt cx="3129224" cy="662569"/>
            </a:xfrm>
          </p:grpSpPr>
          <p:grpSp>
            <p:nvGrpSpPr>
              <p:cNvPr id="149" name="그룹 148">
                <a:extLst>
                  <a:ext uri="{FF2B5EF4-FFF2-40B4-BE49-F238E27FC236}">
                    <a16:creationId xmlns:a16="http://schemas.microsoft.com/office/drawing/2014/main" id="{089A43FC-10CC-4FB5-A4B0-3C6A8ECE8888}"/>
                  </a:ext>
                </a:extLst>
              </p:cNvPr>
              <p:cNvGrpSpPr/>
              <p:nvPr/>
            </p:nvGrpSpPr>
            <p:grpSpPr>
              <a:xfrm>
                <a:off x="1487731" y="1691469"/>
                <a:ext cx="2868185" cy="662569"/>
                <a:chOff x="1562100" y="1377555"/>
                <a:chExt cx="2392546" cy="3706045"/>
              </a:xfrm>
            </p:grpSpPr>
            <p:cxnSp>
              <p:nvCxnSpPr>
                <p:cNvPr id="151" name="직선 연결선 150">
                  <a:extLst>
                    <a:ext uri="{FF2B5EF4-FFF2-40B4-BE49-F238E27FC236}">
                      <a16:creationId xmlns:a16="http://schemas.microsoft.com/office/drawing/2014/main" id="{EEF07067-E663-4470-922B-1928DA84A7C9}"/>
                    </a:ext>
                  </a:extLst>
                </p:cNvPr>
                <p:cNvCxnSpPr/>
                <p:nvPr/>
              </p:nvCxnSpPr>
              <p:spPr>
                <a:xfrm>
                  <a:off x="1563006" y="1377555"/>
                  <a:ext cx="0" cy="3204000"/>
                </a:xfrm>
                <a:prstGeom prst="line">
                  <a:avLst/>
                </a:prstGeom>
                <a:ln w="12700">
                  <a:solidFill>
                    <a:srgbClr val="64696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2" name="직선 연결선 151">
                  <a:extLst>
                    <a:ext uri="{FF2B5EF4-FFF2-40B4-BE49-F238E27FC236}">
                      <a16:creationId xmlns:a16="http://schemas.microsoft.com/office/drawing/2014/main" id="{F0317243-F60A-473C-B688-CAE68EEB9D90}"/>
                    </a:ext>
                  </a:extLst>
                </p:cNvPr>
                <p:cNvCxnSpPr/>
                <p:nvPr/>
              </p:nvCxnSpPr>
              <p:spPr>
                <a:xfrm>
                  <a:off x="3952420" y="1879600"/>
                  <a:ext cx="0" cy="3204000"/>
                </a:xfrm>
                <a:prstGeom prst="line">
                  <a:avLst/>
                </a:prstGeom>
                <a:ln w="12700">
                  <a:solidFill>
                    <a:srgbClr val="64696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3" name="직선 연결선 152">
                  <a:extLst>
                    <a:ext uri="{FF2B5EF4-FFF2-40B4-BE49-F238E27FC236}">
                      <a16:creationId xmlns:a16="http://schemas.microsoft.com/office/drawing/2014/main" id="{68CB2492-AE1D-4E5D-AB9B-394B3A2DA54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62100" y="4571986"/>
                  <a:ext cx="2392546" cy="16"/>
                </a:xfrm>
                <a:prstGeom prst="line">
                  <a:avLst/>
                </a:prstGeom>
                <a:ln w="12700">
                  <a:solidFill>
                    <a:srgbClr val="64696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4" name="직선 연결선 153">
                  <a:extLst>
                    <a:ext uri="{FF2B5EF4-FFF2-40B4-BE49-F238E27FC236}">
                      <a16:creationId xmlns:a16="http://schemas.microsoft.com/office/drawing/2014/main" id="{430AE39D-337D-463F-9428-C4C4BC8A3C9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562100" y="1871980"/>
                  <a:ext cx="2387600" cy="0"/>
                </a:xfrm>
                <a:prstGeom prst="line">
                  <a:avLst/>
                </a:prstGeom>
                <a:ln w="12700">
                  <a:solidFill>
                    <a:srgbClr val="64696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0" name="직사각형 149">
                <a:extLst>
                  <a:ext uri="{FF2B5EF4-FFF2-40B4-BE49-F238E27FC236}">
                    <a16:creationId xmlns:a16="http://schemas.microsoft.com/office/drawing/2014/main" id="{A6AA55BB-4DD3-4668-998A-78B4BB9F3915}"/>
                  </a:ext>
                </a:extLst>
              </p:cNvPr>
              <p:cNvSpPr/>
              <p:nvPr/>
            </p:nvSpPr>
            <p:spPr>
              <a:xfrm>
                <a:off x="1362663" y="1708526"/>
                <a:ext cx="3129224" cy="5489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1400" b="1" dirty="0">
                    <a:solidFill>
                      <a:srgbClr val="44546A">
                        <a:lumMod val="75000"/>
                      </a:srgbClr>
                    </a:solidFill>
                  </a:rPr>
                  <a:t>resources/../mapper/ReveiwMapper.xml</a:t>
                </a:r>
                <a:endParaRPr lang="ko-KR" altLang="en-US" sz="900" dirty="0">
                  <a:solidFill>
                    <a:prstClr val="black">
                      <a:lumMod val="65000"/>
                      <a:lumOff val="35000"/>
                    </a:prstClr>
                  </a:solidFill>
                </a:endParaRPr>
              </a:p>
            </p:txBody>
          </p:sp>
        </p:grpSp>
      </p:grp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700968FB-F64F-4228-9FAF-C5C2A7EE946D}"/>
              </a:ext>
            </a:extLst>
          </p:cNvPr>
          <p:cNvSpPr/>
          <p:nvPr/>
        </p:nvSpPr>
        <p:spPr>
          <a:xfrm>
            <a:off x="3044952" y="1197156"/>
            <a:ext cx="6102095" cy="6106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b="1" dirty="0">
                <a:solidFill>
                  <a:srgbClr val="44546A">
                    <a:lumMod val="75000"/>
                  </a:srgbClr>
                </a:solidFill>
              </a:rPr>
              <a:t>전체 리뷰 목록 조회 </a:t>
            </a:r>
            <a:endParaRPr lang="en-US" altLang="ko-KR" sz="12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전체 병원에 대한 리뷰 열람 가능</a:t>
            </a:r>
            <a:endParaRPr lang="en-US" altLang="ko-KR" sz="12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42290DF2-1435-4837-9BEC-94C5053A32CE}"/>
              </a:ext>
            </a:extLst>
          </p:cNvPr>
          <p:cNvCxnSpPr/>
          <p:nvPr/>
        </p:nvCxnSpPr>
        <p:spPr>
          <a:xfrm>
            <a:off x="9673394" y="3057379"/>
            <a:ext cx="0" cy="471638"/>
          </a:xfrm>
          <a:prstGeom prst="straightConnector1">
            <a:avLst/>
          </a:prstGeom>
          <a:ln w="38100">
            <a:solidFill>
              <a:srgbClr val="64696D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B31751C7-AD38-4939-BAB7-F56F318F3CC0}"/>
              </a:ext>
            </a:extLst>
          </p:cNvPr>
          <p:cNvCxnSpPr/>
          <p:nvPr/>
        </p:nvCxnSpPr>
        <p:spPr>
          <a:xfrm>
            <a:off x="9673394" y="4782158"/>
            <a:ext cx="0" cy="471638"/>
          </a:xfrm>
          <a:prstGeom prst="straightConnector1">
            <a:avLst/>
          </a:prstGeom>
          <a:ln w="38100">
            <a:solidFill>
              <a:srgbClr val="64696D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DB2EFB20-77FC-4F2E-BF93-4161EBA53E59}"/>
              </a:ext>
            </a:extLst>
          </p:cNvPr>
          <p:cNvGrpSpPr/>
          <p:nvPr/>
        </p:nvGrpSpPr>
        <p:grpSpPr>
          <a:xfrm>
            <a:off x="3063007" y="3297918"/>
            <a:ext cx="4223282" cy="713161"/>
            <a:chOff x="953947" y="1464301"/>
            <a:chExt cx="3074492" cy="1047105"/>
          </a:xfrm>
        </p:grpSpPr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29A7C742-9525-4D51-A008-EC71D88B171E}"/>
                </a:ext>
              </a:extLst>
            </p:cNvPr>
            <p:cNvSpPr/>
            <p:nvPr/>
          </p:nvSpPr>
          <p:spPr>
            <a:xfrm>
              <a:off x="953947" y="2110160"/>
              <a:ext cx="3074492" cy="40124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900" dirty="0" err="1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goReview</a:t>
              </a:r>
              <a:r>
                <a:rPr lang="en-US" altLang="ko-KR" sz="9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() </a:t>
              </a:r>
              <a:r>
                <a:rPr lang="ko-KR" altLang="en-US" sz="9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실행</a:t>
              </a:r>
            </a:p>
          </p:txBody>
        </p:sp>
        <p:grpSp>
          <p:nvGrpSpPr>
            <p:cNvPr id="101" name="그룹 100">
              <a:extLst>
                <a:ext uri="{FF2B5EF4-FFF2-40B4-BE49-F238E27FC236}">
                  <a16:creationId xmlns:a16="http://schemas.microsoft.com/office/drawing/2014/main" id="{950BEE28-9A64-40E8-95CE-1862905B35E9}"/>
                </a:ext>
              </a:extLst>
            </p:cNvPr>
            <p:cNvGrpSpPr/>
            <p:nvPr/>
          </p:nvGrpSpPr>
          <p:grpSpPr>
            <a:xfrm>
              <a:off x="1055848" y="1464301"/>
              <a:ext cx="2868185" cy="662569"/>
              <a:chOff x="1487731" y="1691469"/>
              <a:chExt cx="2868185" cy="662569"/>
            </a:xfrm>
          </p:grpSpPr>
          <p:grpSp>
            <p:nvGrpSpPr>
              <p:cNvPr id="102" name="그룹 101">
                <a:extLst>
                  <a:ext uri="{FF2B5EF4-FFF2-40B4-BE49-F238E27FC236}">
                    <a16:creationId xmlns:a16="http://schemas.microsoft.com/office/drawing/2014/main" id="{E77650C7-4A10-4E9C-814A-318B3C0F9305}"/>
                  </a:ext>
                </a:extLst>
              </p:cNvPr>
              <p:cNvGrpSpPr/>
              <p:nvPr/>
            </p:nvGrpSpPr>
            <p:grpSpPr>
              <a:xfrm>
                <a:off x="1487731" y="1691469"/>
                <a:ext cx="2868185" cy="662569"/>
                <a:chOff x="1562100" y="1377555"/>
                <a:chExt cx="2392546" cy="3706045"/>
              </a:xfrm>
            </p:grpSpPr>
            <p:cxnSp>
              <p:nvCxnSpPr>
                <p:cNvPr id="104" name="직선 연결선 103">
                  <a:extLst>
                    <a:ext uri="{FF2B5EF4-FFF2-40B4-BE49-F238E27FC236}">
                      <a16:creationId xmlns:a16="http://schemas.microsoft.com/office/drawing/2014/main" id="{6AB45261-6A7F-456F-95B2-AEA4F74F0268}"/>
                    </a:ext>
                  </a:extLst>
                </p:cNvPr>
                <p:cNvCxnSpPr/>
                <p:nvPr/>
              </p:nvCxnSpPr>
              <p:spPr>
                <a:xfrm>
                  <a:off x="1563006" y="1377555"/>
                  <a:ext cx="0" cy="3204000"/>
                </a:xfrm>
                <a:prstGeom prst="line">
                  <a:avLst/>
                </a:prstGeom>
                <a:ln w="12700">
                  <a:solidFill>
                    <a:srgbClr val="64696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5" name="직선 연결선 104">
                  <a:extLst>
                    <a:ext uri="{FF2B5EF4-FFF2-40B4-BE49-F238E27FC236}">
                      <a16:creationId xmlns:a16="http://schemas.microsoft.com/office/drawing/2014/main" id="{158E4980-56E9-4235-A083-C194CD5D0882}"/>
                    </a:ext>
                  </a:extLst>
                </p:cNvPr>
                <p:cNvCxnSpPr/>
                <p:nvPr/>
              </p:nvCxnSpPr>
              <p:spPr>
                <a:xfrm>
                  <a:off x="3952420" y="1879600"/>
                  <a:ext cx="0" cy="3204000"/>
                </a:xfrm>
                <a:prstGeom prst="line">
                  <a:avLst/>
                </a:prstGeom>
                <a:ln w="12700">
                  <a:solidFill>
                    <a:srgbClr val="64696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" name="직선 연결선 105">
                  <a:extLst>
                    <a:ext uri="{FF2B5EF4-FFF2-40B4-BE49-F238E27FC236}">
                      <a16:creationId xmlns:a16="http://schemas.microsoft.com/office/drawing/2014/main" id="{7B5AF398-F7DF-436E-9744-123418586E1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62100" y="4571986"/>
                  <a:ext cx="2392546" cy="16"/>
                </a:xfrm>
                <a:prstGeom prst="line">
                  <a:avLst/>
                </a:prstGeom>
                <a:ln w="12700">
                  <a:solidFill>
                    <a:srgbClr val="64696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" name="직선 연결선 106">
                  <a:extLst>
                    <a:ext uri="{FF2B5EF4-FFF2-40B4-BE49-F238E27FC236}">
                      <a16:creationId xmlns:a16="http://schemas.microsoft.com/office/drawing/2014/main" id="{B67F1CFB-6521-4774-800D-BC7622CECDD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562100" y="1871980"/>
                  <a:ext cx="2387600" cy="0"/>
                </a:xfrm>
                <a:prstGeom prst="line">
                  <a:avLst/>
                </a:prstGeom>
                <a:ln w="12700">
                  <a:solidFill>
                    <a:srgbClr val="64696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03" name="직사각형 102">
                <a:extLst>
                  <a:ext uri="{FF2B5EF4-FFF2-40B4-BE49-F238E27FC236}">
                    <a16:creationId xmlns:a16="http://schemas.microsoft.com/office/drawing/2014/main" id="{EFB4FF38-3E5F-4AED-8A40-79BB8E384D6E}"/>
                  </a:ext>
                </a:extLst>
              </p:cNvPr>
              <p:cNvSpPr/>
              <p:nvPr/>
            </p:nvSpPr>
            <p:spPr>
              <a:xfrm>
                <a:off x="1734036" y="1708526"/>
                <a:ext cx="2358214" cy="5489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1400" b="1" dirty="0">
                    <a:solidFill>
                      <a:srgbClr val="44546A">
                        <a:lumMod val="75000"/>
                      </a:srgbClr>
                    </a:solidFill>
                  </a:rPr>
                  <a:t>Controller/ReviewController.java</a:t>
                </a:r>
                <a:endParaRPr lang="ko-KR" altLang="en-US" sz="900" dirty="0">
                  <a:solidFill>
                    <a:prstClr val="black">
                      <a:lumMod val="65000"/>
                      <a:lumOff val="35000"/>
                    </a:prstClr>
                  </a:solidFill>
                </a:endParaRPr>
              </a:p>
            </p:txBody>
          </p:sp>
        </p:grpSp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4B057DAF-8609-41E1-98CC-3DCDB4424E9C}"/>
              </a:ext>
            </a:extLst>
          </p:cNvPr>
          <p:cNvGrpSpPr/>
          <p:nvPr/>
        </p:nvGrpSpPr>
        <p:grpSpPr>
          <a:xfrm>
            <a:off x="7185324" y="2357005"/>
            <a:ext cx="592074" cy="2336713"/>
            <a:chOff x="5954628" y="2497667"/>
            <a:chExt cx="592074" cy="1510237"/>
          </a:xfrm>
        </p:grpSpPr>
        <p:cxnSp>
          <p:nvCxnSpPr>
            <p:cNvPr id="73" name="직선 연결선 72">
              <a:extLst>
                <a:ext uri="{FF2B5EF4-FFF2-40B4-BE49-F238E27FC236}">
                  <a16:creationId xmlns:a16="http://schemas.microsoft.com/office/drawing/2014/main" id="{B418911D-FD4D-49D4-90B2-122D790C3008}"/>
                </a:ext>
              </a:extLst>
            </p:cNvPr>
            <p:cNvCxnSpPr>
              <a:cxnSpLocks/>
            </p:cNvCxnSpPr>
            <p:nvPr/>
          </p:nvCxnSpPr>
          <p:spPr>
            <a:xfrm>
              <a:off x="6242164" y="2497667"/>
              <a:ext cx="0" cy="1510237"/>
            </a:xfrm>
            <a:prstGeom prst="line">
              <a:avLst/>
            </a:prstGeom>
            <a:ln w="38100">
              <a:solidFill>
                <a:srgbClr val="6469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화살표 연결선 77">
              <a:extLst>
                <a:ext uri="{FF2B5EF4-FFF2-40B4-BE49-F238E27FC236}">
                  <a16:creationId xmlns:a16="http://schemas.microsoft.com/office/drawing/2014/main" id="{8278187E-6F68-4667-B852-0EF871C911A1}"/>
                </a:ext>
              </a:extLst>
            </p:cNvPr>
            <p:cNvCxnSpPr/>
            <p:nvPr/>
          </p:nvCxnSpPr>
          <p:spPr>
            <a:xfrm flipH="1">
              <a:off x="5954628" y="3997831"/>
              <a:ext cx="287536" cy="0"/>
            </a:xfrm>
            <a:prstGeom prst="straightConnector1">
              <a:avLst/>
            </a:prstGeom>
            <a:ln w="38100">
              <a:solidFill>
                <a:srgbClr val="64696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화살표 연결선 78">
              <a:extLst>
                <a:ext uri="{FF2B5EF4-FFF2-40B4-BE49-F238E27FC236}">
                  <a16:creationId xmlns:a16="http://schemas.microsoft.com/office/drawing/2014/main" id="{F3E5A947-87D5-4809-A524-71B451C23AAD}"/>
                </a:ext>
              </a:extLst>
            </p:cNvPr>
            <p:cNvCxnSpPr>
              <a:cxnSpLocks/>
            </p:cNvCxnSpPr>
            <p:nvPr/>
          </p:nvCxnSpPr>
          <p:spPr>
            <a:xfrm>
              <a:off x="6242164" y="2504583"/>
              <a:ext cx="304538" cy="0"/>
            </a:xfrm>
            <a:prstGeom prst="straightConnector1">
              <a:avLst/>
            </a:prstGeom>
            <a:ln w="38100">
              <a:solidFill>
                <a:srgbClr val="64696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1" name="그림 60">
            <a:extLst>
              <a:ext uri="{FF2B5EF4-FFF2-40B4-BE49-F238E27FC236}">
                <a16:creationId xmlns:a16="http://schemas.microsoft.com/office/drawing/2014/main" id="{E643F468-3C6D-4861-B22C-776F789EC9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685" y="1873270"/>
            <a:ext cx="2785614" cy="1475847"/>
          </a:xfrm>
          <a:prstGeom prst="rect">
            <a:avLst/>
          </a:prstGeom>
        </p:spPr>
      </p:pic>
      <p:pic>
        <p:nvPicPr>
          <p:cNvPr id="63" name="그림 62">
            <a:extLst>
              <a:ext uri="{FF2B5EF4-FFF2-40B4-BE49-F238E27FC236}">
                <a16:creationId xmlns:a16="http://schemas.microsoft.com/office/drawing/2014/main" id="{E76098CD-AAA3-4437-8FB8-92D45797F3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858" y="3496017"/>
            <a:ext cx="2753862" cy="2634647"/>
          </a:xfrm>
          <a:prstGeom prst="rect">
            <a:avLst/>
          </a:prstGeom>
        </p:spPr>
      </p:pic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891EB8BD-3E8F-4DBE-978E-C66040CE5A41}"/>
              </a:ext>
            </a:extLst>
          </p:cNvPr>
          <p:cNvCxnSpPr>
            <a:cxnSpLocks/>
          </p:cNvCxnSpPr>
          <p:nvPr/>
        </p:nvCxnSpPr>
        <p:spPr>
          <a:xfrm>
            <a:off x="5091517" y="2828313"/>
            <a:ext cx="0" cy="471638"/>
          </a:xfrm>
          <a:prstGeom prst="straightConnector1">
            <a:avLst/>
          </a:prstGeom>
          <a:ln w="38100">
            <a:solidFill>
              <a:srgbClr val="64696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7D857D89-1DFF-40EC-94CA-7A2AB3E4E9DB}"/>
              </a:ext>
            </a:extLst>
          </p:cNvPr>
          <p:cNvCxnSpPr>
            <a:cxnSpLocks/>
          </p:cNvCxnSpPr>
          <p:nvPr/>
        </p:nvCxnSpPr>
        <p:spPr>
          <a:xfrm>
            <a:off x="5091517" y="4123290"/>
            <a:ext cx="0" cy="471638"/>
          </a:xfrm>
          <a:prstGeom prst="straightConnector1">
            <a:avLst/>
          </a:prstGeom>
          <a:ln w="38100">
            <a:solidFill>
              <a:srgbClr val="64696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2B32AE57-161C-461E-8C31-6AF31F5AEDEB}"/>
              </a:ext>
            </a:extLst>
          </p:cNvPr>
          <p:cNvGrpSpPr/>
          <p:nvPr/>
        </p:nvGrpSpPr>
        <p:grpSpPr>
          <a:xfrm>
            <a:off x="3041289" y="4681390"/>
            <a:ext cx="4299552" cy="718852"/>
            <a:chOff x="3041289" y="4664770"/>
            <a:chExt cx="4299552" cy="718852"/>
          </a:xfrm>
        </p:grpSpPr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ACEB64FE-FFF5-4F1A-86BB-D58394DB00B6}"/>
                </a:ext>
              </a:extLst>
            </p:cNvPr>
            <p:cNvGrpSpPr/>
            <p:nvPr/>
          </p:nvGrpSpPr>
          <p:grpSpPr>
            <a:xfrm>
              <a:off x="3041289" y="4664770"/>
              <a:ext cx="4223282" cy="713161"/>
              <a:chOff x="953947" y="1464301"/>
              <a:chExt cx="3074492" cy="1047105"/>
            </a:xfrm>
          </p:grpSpPr>
          <p:sp>
            <p:nvSpPr>
              <p:cNvPr id="69" name="직사각형 68">
                <a:extLst>
                  <a:ext uri="{FF2B5EF4-FFF2-40B4-BE49-F238E27FC236}">
                    <a16:creationId xmlns:a16="http://schemas.microsoft.com/office/drawing/2014/main" id="{493BE4AF-7A2B-48EB-B33D-97A37E539C81}"/>
                  </a:ext>
                </a:extLst>
              </p:cNvPr>
              <p:cNvSpPr/>
              <p:nvPr/>
            </p:nvSpPr>
            <p:spPr>
              <a:xfrm>
                <a:off x="953947" y="2110160"/>
                <a:ext cx="3074492" cy="40124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endParaRPr lang="ko-KR" altLang="en-US" sz="900" dirty="0">
                  <a:solidFill>
                    <a:prstClr val="black">
                      <a:lumMod val="65000"/>
                      <a:lumOff val="35000"/>
                    </a:prstClr>
                  </a:solidFill>
                </a:endParaRPr>
              </a:p>
            </p:txBody>
          </p:sp>
          <p:grpSp>
            <p:nvGrpSpPr>
              <p:cNvPr id="70" name="그룹 69">
                <a:extLst>
                  <a:ext uri="{FF2B5EF4-FFF2-40B4-BE49-F238E27FC236}">
                    <a16:creationId xmlns:a16="http://schemas.microsoft.com/office/drawing/2014/main" id="{1394C92E-050A-4E72-833B-981829CD3B70}"/>
                  </a:ext>
                </a:extLst>
              </p:cNvPr>
              <p:cNvGrpSpPr/>
              <p:nvPr/>
            </p:nvGrpSpPr>
            <p:grpSpPr>
              <a:xfrm>
                <a:off x="1055848" y="1464301"/>
                <a:ext cx="2868185" cy="662569"/>
                <a:chOff x="1487731" y="1691469"/>
                <a:chExt cx="2868185" cy="662569"/>
              </a:xfrm>
            </p:grpSpPr>
            <p:grpSp>
              <p:nvGrpSpPr>
                <p:cNvPr id="71" name="그룹 70">
                  <a:extLst>
                    <a:ext uri="{FF2B5EF4-FFF2-40B4-BE49-F238E27FC236}">
                      <a16:creationId xmlns:a16="http://schemas.microsoft.com/office/drawing/2014/main" id="{9F5BEBCC-8B19-4E4F-AE7B-91718AC50193}"/>
                    </a:ext>
                  </a:extLst>
                </p:cNvPr>
                <p:cNvGrpSpPr/>
                <p:nvPr/>
              </p:nvGrpSpPr>
              <p:grpSpPr>
                <a:xfrm>
                  <a:off x="1487731" y="1691469"/>
                  <a:ext cx="2868185" cy="662569"/>
                  <a:chOff x="1562100" y="1377555"/>
                  <a:chExt cx="2392546" cy="3706045"/>
                </a:xfrm>
              </p:grpSpPr>
              <p:cxnSp>
                <p:nvCxnSpPr>
                  <p:cNvPr id="80" name="직선 연결선 79">
                    <a:extLst>
                      <a:ext uri="{FF2B5EF4-FFF2-40B4-BE49-F238E27FC236}">
                        <a16:creationId xmlns:a16="http://schemas.microsoft.com/office/drawing/2014/main" id="{0B71AFA3-C8D5-48EB-81FC-45291DC73E45}"/>
                      </a:ext>
                    </a:extLst>
                  </p:cNvPr>
                  <p:cNvCxnSpPr/>
                  <p:nvPr/>
                </p:nvCxnSpPr>
                <p:spPr>
                  <a:xfrm>
                    <a:off x="1563006" y="1377555"/>
                    <a:ext cx="0" cy="3204000"/>
                  </a:xfrm>
                  <a:prstGeom prst="line">
                    <a:avLst/>
                  </a:prstGeom>
                  <a:ln w="12700">
                    <a:solidFill>
                      <a:srgbClr val="64696D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1" name="직선 연결선 80">
                    <a:extLst>
                      <a:ext uri="{FF2B5EF4-FFF2-40B4-BE49-F238E27FC236}">
                        <a16:creationId xmlns:a16="http://schemas.microsoft.com/office/drawing/2014/main" id="{5CEFF9F0-7132-4A3C-AC03-2292124E68A5}"/>
                      </a:ext>
                    </a:extLst>
                  </p:cNvPr>
                  <p:cNvCxnSpPr/>
                  <p:nvPr/>
                </p:nvCxnSpPr>
                <p:spPr>
                  <a:xfrm>
                    <a:off x="3952420" y="1879600"/>
                    <a:ext cx="0" cy="3204000"/>
                  </a:xfrm>
                  <a:prstGeom prst="line">
                    <a:avLst/>
                  </a:prstGeom>
                  <a:ln w="12700">
                    <a:solidFill>
                      <a:srgbClr val="64696D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2" name="직선 연결선 81">
                    <a:extLst>
                      <a:ext uri="{FF2B5EF4-FFF2-40B4-BE49-F238E27FC236}">
                        <a16:creationId xmlns:a16="http://schemas.microsoft.com/office/drawing/2014/main" id="{561F0FF1-07E9-4F40-9B03-3CF54D82482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562100" y="4571986"/>
                    <a:ext cx="2392546" cy="16"/>
                  </a:xfrm>
                  <a:prstGeom prst="line">
                    <a:avLst/>
                  </a:prstGeom>
                  <a:ln w="12700">
                    <a:solidFill>
                      <a:srgbClr val="64696D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3" name="직선 연결선 82">
                    <a:extLst>
                      <a:ext uri="{FF2B5EF4-FFF2-40B4-BE49-F238E27FC236}">
                        <a16:creationId xmlns:a16="http://schemas.microsoft.com/office/drawing/2014/main" id="{7E111861-8EEC-4414-B503-86398C1DEA2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562100" y="1871980"/>
                    <a:ext cx="2387600" cy="0"/>
                  </a:xfrm>
                  <a:prstGeom prst="line">
                    <a:avLst/>
                  </a:prstGeom>
                  <a:ln w="12700">
                    <a:solidFill>
                      <a:srgbClr val="64696D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74" name="직사각형 73">
                  <a:extLst>
                    <a:ext uri="{FF2B5EF4-FFF2-40B4-BE49-F238E27FC236}">
                      <a16:creationId xmlns:a16="http://schemas.microsoft.com/office/drawing/2014/main" id="{9BF8FA82-3297-4595-A9B7-9C996C422CB3}"/>
                    </a:ext>
                  </a:extLst>
                </p:cNvPr>
                <p:cNvSpPr/>
                <p:nvPr/>
              </p:nvSpPr>
              <p:spPr>
                <a:xfrm>
                  <a:off x="1721932" y="1708526"/>
                  <a:ext cx="2374023" cy="54896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>
                    <a:lnSpc>
                      <a:spcPct val="150000"/>
                    </a:lnSpc>
                  </a:pPr>
                  <a:r>
                    <a:rPr lang="en-US" altLang="ko-KR" sz="1400" b="1" dirty="0">
                      <a:solidFill>
                        <a:srgbClr val="44546A">
                          <a:lumMod val="75000"/>
                        </a:srgbClr>
                      </a:solidFill>
                    </a:rPr>
                    <a:t>view/review/</a:t>
                  </a:r>
                  <a:r>
                    <a:rPr lang="en-US" altLang="ko-KR" sz="1400" b="1" dirty="0" err="1">
                      <a:solidFill>
                        <a:srgbClr val="44546A">
                          <a:lumMod val="75000"/>
                        </a:srgbClr>
                      </a:solidFill>
                    </a:rPr>
                    <a:t>review_main.jsp</a:t>
                  </a:r>
                  <a:endParaRPr lang="ko-KR" altLang="en-US" sz="900" dirty="0">
                    <a:solidFill>
                      <a:prstClr val="black">
                        <a:lumMod val="65000"/>
                        <a:lumOff val="35000"/>
                      </a:prstClr>
                    </a:solidFill>
                  </a:endParaRPr>
                </a:p>
              </p:txBody>
            </p:sp>
          </p:grpSp>
        </p:grp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4945F504-BF28-495F-85C0-F0D51A8F2ABA}"/>
                </a:ext>
              </a:extLst>
            </p:cNvPr>
            <p:cNvSpPr/>
            <p:nvPr/>
          </p:nvSpPr>
          <p:spPr>
            <a:xfrm>
              <a:off x="3117559" y="5110342"/>
              <a:ext cx="4223282" cy="2732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9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리뷰 목록</a:t>
              </a:r>
              <a:endParaRPr lang="en-US" altLang="ko-KR" sz="900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871878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5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자유형 16"/>
          <p:cNvSpPr/>
          <p:nvPr/>
        </p:nvSpPr>
        <p:spPr>
          <a:xfrm flipH="1">
            <a:off x="4694623" y="2324101"/>
            <a:ext cx="7497377" cy="4533901"/>
          </a:xfrm>
          <a:custGeom>
            <a:avLst/>
            <a:gdLst>
              <a:gd name="connsiteX0" fmla="*/ 2647159 w 7497377"/>
              <a:gd name="connsiteY0" fmla="*/ 0 h 4533901"/>
              <a:gd name="connsiteX1" fmla="*/ 1857791 w 7497377"/>
              <a:gd name="connsiteY1" fmla="*/ 0 h 4533901"/>
              <a:gd name="connsiteX2" fmla="*/ 0 w 7497377"/>
              <a:gd name="connsiteY2" fmla="*/ 1857791 h 4533901"/>
              <a:gd name="connsiteX3" fmla="*/ 0 w 7497377"/>
              <a:gd name="connsiteY3" fmla="*/ 4533901 h 4533901"/>
              <a:gd name="connsiteX4" fmla="*/ 7497377 w 7497377"/>
              <a:gd name="connsiteY4" fmla="*/ 4533901 h 4533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97377" h="4533901">
                <a:moveTo>
                  <a:pt x="2647159" y="0"/>
                </a:moveTo>
                <a:lnTo>
                  <a:pt x="1857791" y="0"/>
                </a:lnTo>
                <a:lnTo>
                  <a:pt x="0" y="1857791"/>
                </a:lnTo>
                <a:lnTo>
                  <a:pt x="0" y="4533901"/>
                </a:lnTo>
                <a:lnTo>
                  <a:pt x="7497377" y="4533901"/>
                </a:lnTo>
                <a:close/>
              </a:path>
            </a:pathLst>
          </a:custGeom>
          <a:solidFill>
            <a:srgbClr val="E1DA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각 삼각형 7"/>
          <p:cNvSpPr/>
          <p:nvPr/>
        </p:nvSpPr>
        <p:spPr>
          <a:xfrm rot="5400000">
            <a:off x="61310" y="-61310"/>
            <a:ext cx="4572003" cy="4694623"/>
          </a:xfrm>
          <a:prstGeom prst="rtTriangle">
            <a:avLst/>
          </a:prstGeom>
          <a:solidFill>
            <a:srgbClr val="D2D2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92100" y="1003299"/>
            <a:ext cx="11633200" cy="5616575"/>
          </a:xfrm>
          <a:prstGeom prst="rect">
            <a:avLst/>
          </a:prstGeom>
          <a:solidFill>
            <a:schemeClr val="bg1"/>
          </a:solidFill>
          <a:ln>
            <a:solidFill>
              <a:srgbClr val="6469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977002" y="113821"/>
            <a:ext cx="6096000" cy="76944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latinLnBrk="0">
              <a:defRPr/>
            </a:pPr>
            <a:r>
              <a:rPr lang="en-US" altLang="ko-KR" sz="28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01 </a:t>
            </a:r>
            <a:r>
              <a:rPr lang="ko-KR" altLang="en-US" sz="28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기획의도 및 개발환경 </a:t>
            </a:r>
            <a:endParaRPr lang="en-US" altLang="ko-KR" sz="2800" b="1" i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 latinLnBrk="0">
              <a:defRPr/>
            </a:pPr>
            <a:r>
              <a:rPr lang="en-US" altLang="ko-KR" sz="160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01.1 </a:t>
            </a:r>
            <a:r>
              <a:rPr lang="ko-KR" altLang="en-US" sz="160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기획의도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603197" y="1408869"/>
            <a:ext cx="838692" cy="454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01.1.1</a:t>
            </a: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3FA00699-5178-465A-9F3F-130CF1431F70}"/>
              </a:ext>
            </a:extLst>
          </p:cNvPr>
          <p:cNvSpPr/>
          <p:nvPr/>
        </p:nvSpPr>
        <p:spPr>
          <a:xfrm>
            <a:off x="1344907" y="1457947"/>
            <a:ext cx="6102095" cy="7155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rgbClr val="44546A">
                    <a:lumMod val="75000"/>
                  </a:srgbClr>
                </a:solidFill>
              </a:rPr>
              <a:t>개발 주제 </a:t>
            </a:r>
            <a:endParaRPr lang="en-US" altLang="ko-KR" sz="1400" b="1" dirty="0">
              <a:solidFill>
                <a:srgbClr val="44546A">
                  <a:lumMod val="75000"/>
                </a:srgb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3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외국인을 위한 의료 정보 및 예약 서비스</a:t>
            </a:r>
          </a:p>
        </p:txBody>
      </p:sp>
      <p:sp>
        <p:nvSpPr>
          <p:cNvPr id="77" name="직사각형 76"/>
          <p:cNvSpPr/>
          <p:nvPr/>
        </p:nvSpPr>
        <p:spPr>
          <a:xfrm>
            <a:off x="4675930" y="1636015"/>
            <a:ext cx="184731" cy="454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endParaRPr lang="en-US" altLang="ko-KR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3FA00699-5178-465A-9F3F-130CF1431F70}"/>
              </a:ext>
            </a:extLst>
          </p:cNvPr>
          <p:cNvSpPr/>
          <p:nvPr/>
        </p:nvSpPr>
        <p:spPr>
          <a:xfrm>
            <a:off x="1344907" y="2709666"/>
            <a:ext cx="9069093" cy="19159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rgbClr val="44546A">
                    <a:lumMod val="75000"/>
                  </a:srgbClr>
                </a:solidFill>
              </a:rPr>
              <a:t>기획 의도</a:t>
            </a:r>
            <a:endParaRPr lang="en-US" altLang="ko-KR" sz="1400" b="1" dirty="0">
              <a:solidFill>
                <a:srgbClr val="44546A">
                  <a:lumMod val="75000"/>
                </a:srgb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3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세계의 많은 환자들이 보다 나은 의료 서비스를 찾아 의료 관광을 떠나고 있으며</a:t>
            </a:r>
            <a:r>
              <a:rPr lang="en-US" altLang="ko-KR" sz="1300" dirty="0">
                <a:solidFill>
                  <a:prstClr val="black">
                    <a:lumMod val="65000"/>
                    <a:lumOff val="35000"/>
                  </a:prstClr>
                </a:solidFill>
              </a:rPr>
              <a:t>,  </a:t>
            </a:r>
            <a:r>
              <a:rPr lang="ko-KR" altLang="en-US" sz="13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의료 관광객은 일반 관광객보다 소비 규모가 크며 체류기간도 길기 때문에 의료 관광이 고부가가치산업으로 주목 받고 있습니다</a:t>
            </a:r>
            <a:r>
              <a:rPr lang="en-US" altLang="ko-KR" sz="1300" dirty="0">
                <a:solidFill>
                  <a:prstClr val="black">
                    <a:lumMod val="65000"/>
                    <a:lumOff val="35000"/>
                  </a:prstClr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300" dirty="0">
                <a:solidFill>
                  <a:prstClr val="black">
                    <a:lumMod val="65000"/>
                    <a:lumOff val="35000"/>
                  </a:prstClr>
                </a:solidFill>
              </a:rPr>
              <a:t>2009</a:t>
            </a:r>
            <a:r>
              <a:rPr lang="ko-KR" altLang="en-US" sz="1300" dirty="0">
                <a:solidFill>
                  <a:prstClr val="black">
                    <a:lumMod val="65000"/>
                    <a:lumOff val="35000"/>
                  </a:prstClr>
                </a:solidFill>
              </a:rPr>
              <a:t>년 외국인 환자 유치가 법적으로 허용된 후 누적 </a:t>
            </a:r>
            <a:r>
              <a:rPr lang="en-US" altLang="ko-KR" sz="1300" dirty="0">
                <a:solidFill>
                  <a:prstClr val="black">
                    <a:lumMod val="65000"/>
                    <a:lumOff val="35000"/>
                  </a:prstClr>
                </a:solidFill>
              </a:rPr>
              <a:t>226</a:t>
            </a:r>
            <a:r>
              <a:rPr lang="ko-KR" altLang="en-US" sz="1300" dirty="0">
                <a:solidFill>
                  <a:prstClr val="black">
                    <a:lumMod val="65000"/>
                    <a:lumOff val="35000"/>
                  </a:prstClr>
                </a:solidFill>
              </a:rPr>
              <a:t>만명</a:t>
            </a:r>
            <a:r>
              <a:rPr lang="en-US" altLang="ko-KR" sz="1300" dirty="0">
                <a:solidFill>
                  <a:prstClr val="black">
                    <a:lumMod val="65000"/>
                    <a:lumOff val="35000"/>
                  </a:prstClr>
                </a:solidFill>
              </a:rPr>
              <a:t>(2019</a:t>
            </a:r>
            <a:r>
              <a:rPr lang="ko-KR" altLang="en-US" sz="1300" dirty="0">
                <a:solidFill>
                  <a:prstClr val="black">
                    <a:lumMod val="65000"/>
                    <a:lumOff val="35000"/>
                  </a:prstClr>
                </a:solidFill>
              </a:rPr>
              <a:t>년 기준</a:t>
            </a:r>
            <a:r>
              <a:rPr lang="en-US" altLang="ko-KR" sz="1300" dirty="0">
                <a:solidFill>
                  <a:prstClr val="black">
                    <a:lumMod val="65000"/>
                    <a:lumOff val="35000"/>
                  </a:prstClr>
                </a:solidFill>
              </a:rPr>
              <a:t>)</a:t>
            </a:r>
            <a:r>
              <a:rPr lang="ko-KR" altLang="en-US" sz="13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의 외국인 환자가 방문하였으며</a:t>
            </a:r>
            <a:r>
              <a:rPr lang="en-US" altLang="ko-KR" sz="1300" dirty="0">
                <a:solidFill>
                  <a:prstClr val="black">
                    <a:lumMod val="65000"/>
                    <a:lumOff val="35000"/>
                  </a:prstClr>
                </a:solidFill>
              </a:rPr>
              <a:t>, </a:t>
            </a:r>
            <a:r>
              <a:rPr lang="ko-KR" altLang="en-US" sz="13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이 서비스를 통해 외국인 환자가 방문 이전에 각 병원의 의료시설을 비교하여 미리 예약을 할 수 있도록 하는 플랫폼을 만들고자 하였습니다</a:t>
            </a: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.</a:t>
            </a: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  </a:t>
            </a:r>
            <a:endParaRPr lang="en-US" altLang="ko-KR" sz="12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85" name="직사각형 84"/>
          <p:cNvSpPr/>
          <p:nvPr/>
        </p:nvSpPr>
        <p:spPr>
          <a:xfrm>
            <a:off x="8338332" y="1636015"/>
            <a:ext cx="184731" cy="454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endParaRPr lang="en-US" altLang="ko-KR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603197" y="2659950"/>
            <a:ext cx="838692" cy="454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01.1.2</a:t>
            </a:r>
          </a:p>
        </p:txBody>
      </p:sp>
    </p:spTree>
    <p:extLst>
      <p:ext uri="{BB962C8B-B14F-4D97-AF65-F5344CB8AC3E}">
        <p14:creationId xmlns:p14="http://schemas.microsoft.com/office/powerpoint/2010/main" val="1400913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각 삼각형 7"/>
          <p:cNvSpPr/>
          <p:nvPr/>
        </p:nvSpPr>
        <p:spPr>
          <a:xfrm rot="5400000">
            <a:off x="61310" y="-61310"/>
            <a:ext cx="4572003" cy="4694623"/>
          </a:xfrm>
          <a:prstGeom prst="rtTriangle">
            <a:avLst/>
          </a:prstGeom>
          <a:solidFill>
            <a:srgbClr val="D2D2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9A4A99C6-CE38-4838-A40E-28CDD749A076}"/>
              </a:ext>
            </a:extLst>
          </p:cNvPr>
          <p:cNvSpPr/>
          <p:nvPr/>
        </p:nvSpPr>
        <p:spPr>
          <a:xfrm>
            <a:off x="292100" y="997084"/>
            <a:ext cx="11633200" cy="5616575"/>
          </a:xfrm>
          <a:prstGeom prst="rect">
            <a:avLst/>
          </a:prstGeom>
          <a:solidFill>
            <a:schemeClr val="bg1"/>
          </a:solidFill>
          <a:ln>
            <a:solidFill>
              <a:srgbClr val="6469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977002" y="113821"/>
            <a:ext cx="6096000" cy="76944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latinLnBrk="0">
              <a:defRPr/>
            </a:pPr>
            <a:r>
              <a:rPr lang="en-US" altLang="ko-KR" sz="28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05 </a:t>
            </a:r>
            <a:r>
              <a:rPr lang="ko-KR" altLang="en-US" sz="28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기술상세</a:t>
            </a:r>
            <a:endParaRPr lang="en-US" altLang="ko-KR" sz="2800" b="1" i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 latinLnBrk="0">
              <a:defRPr/>
            </a:pPr>
            <a:r>
              <a:rPr lang="en-US" altLang="ko-KR" sz="160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06.1 </a:t>
            </a:r>
            <a:r>
              <a:rPr lang="ko-KR" altLang="en-US" sz="160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마이페이지 </a:t>
            </a:r>
          </a:p>
        </p:txBody>
      </p:sp>
      <p:sp>
        <p:nvSpPr>
          <p:cNvPr id="77" name="직사각형 76"/>
          <p:cNvSpPr/>
          <p:nvPr/>
        </p:nvSpPr>
        <p:spPr>
          <a:xfrm>
            <a:off x="4675930" y="1636015"/>
            <a:ext cx="184731" cy="454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endParaRPr lang="en-US" altLang="ko-KR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85" name="직사각형 84"/>
          <p:cNvSpPr/>
          <p:nvPr/>
        </p:nvSpPr>
        <p:spPr>
          <a:xfrm>
            <a:off x="8338332" y="1636015"/>
            <a:ext cx="184731" cy="454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endParaRPr lang="en-US" altLang="ko-KR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4A04A2DF-E7A3-4806-86EA-9B2307BF0D8B}"/>
              </a:ext>
            </a:extLst>
          </p:cNvPr>
          <p:cNvGrpSpPr/>
          <p:nvPr/>
        </p:nvGrpSpPr>
        <p:grpSpPr>
          <a:xfrm>
            <a:off x="3063010" y="3799492"/>
            <a:ext cx="4223282" cy="713161"/>
            <a:chOff x="953947" y="1464301"/>
            <a:chExt cx="3074492" cy="1047105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62C6A338-5A03-4547-B3C8-ADAEE89E1AE0}"/>
                </a:ext>
              </a:extLst>
            </p:cNvPr>
            <p:cNvSpPr/>
            <p:nvPr/>
          </p:nvSpPr>
          <p:spPr>
            <a:xfrm>
              <a:off x="953947" y="2110160"/>
              <a:ext cx="3074492" cy="40124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9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update() </a:t>
              </a:r>
              <a:r>
                <a:rPr lang="ko-KR" altLang="en-US" sz="9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실행</a:t>
              </a:r>
            </a:p>
          </p:txBody>
        </p: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21464C63-E227-4333-90E3-84768E8F2DE3}"/>
                </a:ext>
              </a:extLst>
            </p:cNvPr>
            <p:cNvGrpSpPr/>
            <p:nvPr/>
          </p:nvGrpSpPr>
          <p:grpSpPr>
            <a:xfrm>
              <a:off x="1055848" y="1464301"/>
              <a:ext cx="2868185" cy="662569"/>
              <a:chOff x="1487731" y="1691469"/>
              <a:chExt cx="2868185" cy="662569"/>
            </a:xfrm>
          </p:grpSpPr>
          <p:grpSp>
            <p:nvGrpSpPr>
              <p:cNvPr id="13" name="그룹 12">
                <a:extLst>
                  <a:ext uri="{FF2B5EF4-FFF2-40B4-BE49-F238E27FC236}">
                    <a16:creationId xmlns:a16="http://schemas.microsoft.com/office/drawing/2014/main" id="{EF0C5340-0F18-4B3C-B297-83336F3392CC}"/>
                  </a:ext>
                </a:extLst>
              </p:cNvPr>
              <p:cNvGrpSpPr/>
              <p:nvPr/>
            </p:nvGrpSpPr>
            <p:grpSpPr>
              <a:xfrm>
                <a:off x="1487731" y="1691469"/>
                <a:ext cx="2868185" cy="662569"/>
                <a:chOff x="1562100" y="1377555"/>
                <a:chExt cx="2392546" cy="3706045"/>
              </a:xfrm>
            </p:grpSpPr>
            <p:cxnSp>
              <p:nvCxnSpPr>
                <p:cNvPr id="14" name="직선 연결선 13">
                  <a:extLst>
                    <a:ext uri="{FF2B5EF4-FFF2-40B4-BE49-F238E27FC236}">
                      <a16:creationId xmlns:a16="http://schemas.microsoft.com/office/drawing/2014/main" id="{D0533FEA-A693-43EC-8336-2456C96D2B06}"/>
                    </a:ext>
                  </a:extLst>
                </p:cNvPr>
                <p:cNvCxnSpPr/>
                <p:nvPr/>
              </p:nvCxnSpPr>
              <p:spPr>
                <a:xfrm>
                  <a:off x="1563006" y="1377555"/>
                  <a:ext cx="0" cy="3204000"/>
                </a:xfrm>
                <a:prstGeom prst="line">
                  <a:avLst/>
                </a:prstGeom>
                <a:ln w="12700">
                  <a:solidFill>
                    <a:srgbClr val="64696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직선 연결선 14">
                  <a:extLst>
                    <a:ext uri="{FF2B5EF4-FFF2-40B4-BE49-F238E27FC236}">
                      <a16:creationId xmlns:a16="http://schemas.microsoft.com/office/drawing/2014/main" id="{47576FCE-F106-43B5-A006-18B006D28BB2}"/>
                    </a:ext>
                  </a:extLst>
                </p:cNvPr>
                <p:cNvCxnSpPr/>
                <p:nvPr/>
              </p:nvCxnSpPr>
              <p:spPr>
                <a:xfrm>
                  <a:off x="3952420" y="1879600"/>
                  <a:ext cx="0" cy="3204000"/>
                </a:xfrm>
                <a:prstGeom prst="line">
                  <a:avLst/>
                </a:prstGeom>
                <a:ln w="12700">
                  <a:solidFill>
                    <a:srgbClr val="64696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직선 연결선 15">
                  <a:extLst>
                    <a:ext uri="{FF2B5EF4-FFF2-40B4-BE49-F238E27FC236}">
                      <a16:creationId xmlns:a16="http://schemas.microsoft.com/office/drawing/2014/main" id="{E536F235-05FC-4C0D-9D2B-6A3903E0FC0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62100" y="4571986"/>
                  <a:ext cx="2392546" cy="16"/>
                </a:xfrm>
                <a:prstGeom prst="line">
                  <a:avLst/>
                </a:prstGeom>
                <a:ln w="12700">
                  <a:solidFill>
                    <a:srgbClr val="64696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직선 연결선 17">
                  <a:extLst>
                    <a:ext uri="{FF2B5EF4-FFF2-40B4-BE49-F238E27FC236}">
                      <a16:creationId xmlns:a16="http://schemas.microsoft.com/office/drawing/2014/main" id="{601050D9-93BC-4C44-854A-1FB8C3B4D93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562100" y="1871980"/>
                  <a:ext cx="2387600" cy="0"/>
                </a:xfrm>
                <a:prstGeom prst="line">
                  <a:avLst/>
                </a:prstGeom>
                <a:ln w="12700">
                  <a:solidFill>
                    <a:srgbClr val="64696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B88DE466-ABDA-4D18-9DDE-9A6A0B7DE65B}"/>
                  </a:ext>
                </a:extLst>
              </p:cNvPr>
              <p:cNvSpPr/>
              <p:nvPr/>
            </p:nvSpPr>
            <p:spPr>
              <a:xfrm>
                <a:off x="1734036" y="1708526"/>
                <a:ext cx="2358214" cy="5489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1400" b="1" dirty="0">
                    <a:solidFill>
                      <a:srgbClr val="44546A">
                        <a:lumMod val="75000"/>
                      </a:srgbClr>
                    </a:solidFill>
                  </a:rPr>
                  <a:t>Controller/MypageController.java</a:t>
                </a:r>
                <a:endParaRPr lang="ko-KR" altLang="en-US" sz="900" dirty="0">
                  <a:solidFill>
                    <a:prstClr val="black">
                      <a:lumMod val="65000"/>
                      <a:lumOff val="35000"/>
                    </a:prstClr>
                  </a:solidFill>
                </a:endParaRPr>
              </a:p>
            </p:txBody>
          </p:sp>
        </p:grpSp>
      </p:grp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E284C9D1-8814-4F6A-A194-0692523BBED2}"/>
              </a:ext>
            </a:extLst>
          </p:cNvPr>
          <p:cNvGrpSpPr/>
          <p:nvPr/>
        </p:nvGrpSpPr>
        <p:grpSpPr>
          <a:xfrm>
            <a:off x="3063010" y="2136469"/>
            <a:ext cx="4223282" cy="713161"/>
            <a:chOff x="953947" y="1464301"/>
            <a:chExt cx="3074492" cy="1047104"/>
          </a:xfrm>
        </p:grpSpPr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AB77553F-6BE5-446E-9DCE-C9EDD0906E5A}"/>
                </a:ext>
              </a:extLst>
            </p:cNvPr>
            <p:cNvSpPr/>
            <p:nvPr/>
          </p:nvSpPr>
          <p:spPr>
            <a:xfrm>
              <a:off x="953947" y="2110160"/>
              <a:ext cx="3074492" cy="4012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9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데이터 입력 후 </a:t>
              </a:r>
              <a:r>
                <a:rPr lang="en-US" altLang="ko-KR" sz="9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‘UPDATE’ </a:t>
              </a:r>
              <a:r>
                <a:rPr lang="ko-KR" altLang="en-US" sz="9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버튼 클릭</a:t>
              </a:r>
            </a:p>
          </p:txBody>
        </p:sp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35E01F76-7598-4DAF-B991-A226C06A1603}"/>
                </a:ext>
              </a:extLst>
            </p:cNvPr>
            <p:cNvGrpSpPr/>
            <p:nvPr/>
          </p:nvGrpSpPr>
          <p:grpSpPr>
            <a:xfrm>
              <a:off x="1055848" y="1464301"/>
              <a:ext cx="2868185" cy="662569"/>
              <a:chOff x="1487731" y="1691469"/>
              <a:chExt cx="2868185" cy="662569"/>
            </a:xfrm>
          </p:grpSpPr>
          <p:grpSp>
            <p:nvGrpSpPr>
              <p:cNvPr id="95" name="그룹 94">
                <a:extLst>
                  <a:ext uri="{FF2B5EF4-FFF2-40B4-BE49-F238E27FC236}">
                    <a16:creationId xmlns:a16="http://schemas.microsoft.com/office/drawing/2014/main" id="{7C33079F-9D31-49D5-A638-1ABC35AEB869}"/>
                  </a:ext>
                </a:extLst>
              </p:cNvPr>
              <p:cNvGrpSpPr/>
              <p:nvPr/>
            </p:nvGrpSpPr>
            <p:grpSpPr>
              <a:xfrm>
                <a:off x="1487731" y="1691469"/>
                <a:ext cx="2868185" cy="662569"/>
                <a:chOff x="1562100" y="1377555"/>
                <a:chExt cx="2392546" cy="3706045"/>
              </a:xfrm>
            </p:grpSpPr>
            <p:cxnSp>
              <p:nvCxnSpPr>
                <p:cNvPr id="97" name="직선 연결선 96">
                  <a:extLst>
                    <a:ext uri="{FF2B5EF4-FFF2-40B4-BE49-F238E27FC236}">
                      <a16:creationId xmlns:a16="http://schemas.microsoft.com/office/drawing/2014/main" id="{AF2F416B-F6C2-49AA-97CC-6D4F0BA420D3}"/>
                    </a:ext>
                  </a:extLst>
                </p:cNvPr>
                <p:cNvCxnSpPr/>
                <p:nvPr/>
              </p:nvCxnSpPr>
              <p:spPr>
                <a:xfrm>
                  <a:off x="1563006" y="1377555"/>
                  <a:ext cx="0" cy="3204000"/>
                </a:xfrm>
                <a:prstGeom prst="line">
                  <a:avLst/>
                </a:prstGeom>
                <a:ln w="12700">
                  <a:solidFill>
                    <a:srgbClr val="64696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" name="직선 연결선 97">
                  <a:extLst>
                    <a:ext uri="{FF2B5EF4-FFF2-40B4-BE49-F238E27FC236}">
                      <a16:creationId xmlns:a16="http://schemas.microsoft.com/office/drawing/2014/main" id="{4706404B-D1BA-42D2-9E8A-B452667FAA78}"/>
                    </a:ext>
                  </a:extLst>
                </p:cNvPr>
                <p:cNvCxnSpPr/>
                <p:nvPr/>
              </p:nvCxnSpPr>
              <p:spPr>
                <a:xfrm>
                  <a:off x="3952420" y="1879600"/>
                  <a:ext cx="0" cy="3204000"/>
                </a:xfrm>
                <a:prstGeom prst="line">
                  <a:avLst/>
                </a:prstGeom>
                <a:ln w="12700">
                  <a:solidFill>
                    <a:srgbClr val="64696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" name="직선 연결선 98">
                  <a:extLst>
                    <a:ext uri="{FF2B5EF4-FFF2-40B4-BE49-F238E27FC236}">
                      <a16:creationId xmlns:a16="http://schemas.microsoft.com/office/drawing/2014/main" id="{907EA348-9328-4544-ADF7-6ABE8F434B0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62100" y="4571986"/>
                  <a:ext cx="2392546" cy="16"/>
                </a:xfrm>
                <a:prstGeom prst="line">
                  <a:avLst/>
                </a:prstGeom>
                <a:ln w="12700">
                  <a:solidFill>
                    <a:srgbClr val="64696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0" name="직선 연결선 99">
                  <a:extLst>
                    <a:ext uri="{FF2B5EF4-FFF2-40B4-BE49-F238E27FC236}">
                      <a16:creationId xmlns:a16="http://schemas.microsoft.com/office/drawing/2014/main" id="{B64E27D1-50B1-434D-9310-A3ACA07B9C6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562100" y="1871980"/>
                  <a:ext cx="2387600" cy="0"/>
                </a:xfrm>
                <a:prstGeom prst="line">
                  <a:avLst/>
                </a:prstGeom>
                <a:ln w="12700">
                  <a:solidFill>
                    <a:srgbClr val="64696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6" name="직사각형 95">
                <a:extLst>
                  <a:ext uri="{FF2B5EF4-FFF2-40B4-BE49-F238E27FC236}">
                    <a16:creationId xmlns:a16="http://schemas.microsoft.com/office/drawing/2014/main" id="{46BE55FD-D711-4B71-9AF0-43D9E74582BB}"/>
                  </a:ext>
                </a:extLst>
              </p:cNvPr>
              <p:cNvSpPr/>
              <p:nvPr/>
            </p:nvSpPr>
            <p:spPr>
              <a:xfrm>
                <a:off x="1734036" y="1708526"/>
                <a:ext cx="2358214" cy="5489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1400" b="1" dirty="0">
                    <a:solidFill>
                      <a:srgbClr val="44546A">
                        <a:lumMod val="75000"/>
                      </a:srgbClr>
                    </a:solidFill>
                  </a:rPr>
                  <a:t>view/member/</a:t>
                </a:r>
                <a:r>
                  <a:rPr lang="en-US" altLang="ko-KR" sz="1400" b="1" dirty="0" err="1">
                    <a:solidFill>
                      <a:srgbClr val="44546A">
                        <a:lumMod val="75000"/>
                      </a:srgbClr>
                    </a:solidFill>
                  </a:rPr>
                  <a:t>mypage.jsp</a:t>
                </a:r>
                <a:endParaRPr lang="ko-KR" altLang="en-US" sz="900" dirty="0">
                  <a:solidFill>
                    <a:prstClr val="black">
                      <a:lumMod val="65000"/>
                      <a:lumOff val="35000"/>
                    </a:prstClr>
                  </a:solidFill>
                </a:endParaRPr>
              </a:p>
            </p:txBody>
          </p:sp>
        </p:grpSp>
      </p:grp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8C1C4C99-AB11-42A8-ADDA-E9ECFAE90D4F}"/>
              </a:ext>
            </a:extLst>
          </p:cNvPr>
          <p:cNvGrpSpPr/>
          <p:nvPr/>
        </p:nvGrpSpPr>
        <p:grpSpPr>
          <a:xfrm>
            <a:off x="3086865" y="5375695"/>
            <a:ext cx="4223282" cy="920910"/>
            <a:chOff x="953947" y="1464301"/>
            <a:chExt cx="3074492" cy="1352132"/>
          </a:xfrm>
        </p:grpSpPr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7EFE4A87-899E-4DF8-9F84-605FAB1B4C21}"/>
                </a:ext>
              </a:extLst>
            </p:cNvPr>
            <p:cNvSpPr/>
            <p:nvPr/>
          </p:nvSpPr>
          <p:spPr>
            <a:xfrm>
              <a:off x="953947" y="2110159"/>
              <a:ext cx="3074492" cy="70627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9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validate() </a:t>
              </a:r>
              <a:r>
                <a:rPr lang="ko-KR" altLang="en-US" sz="9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실행</a:t>
              </a:r>
              <a:endParaRPr lang="en-US" altLang="ko-KR" sz="900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9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비밀번호 </a:t>
              </a:r>
              <a:r>
                <a:rPr lang="en-US" altLang="ko-KR" sz="9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/ </a:t>
              </a:r>
              <a:r>
                <a:rPr lang="ko-KR" altLang="en-US" sz="9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비밀번호 확인 검증</a:t>
              </a:r>
            </a:p>
          </p:txBody>
        </p:sp>
        <p:grpSp>
          <p:nvGrpSpPr>
            <p:cNvPr id="103" name="그룹 102">
              <a:extLst>
                <a:ext uri="{FF2B5EF4-FFF2-40B4-BE49-F238E27FC236}">
                  <a16:creationId xmlns:a16="http://schemas.microsoft.com/office/drawing/2014/main" id="{085DD036-6E5B-4770-B7FD-880E5E273730}"/>
                </a:ext>
              </a:extLst>
            </p:cNvPr>
            <p:cNvGrpSpPr/>
            <p:nvPr/>
          </p:nvGrpSpPr>
          <p:grpSpPr>
            <a:xfrm>
              <a:off x="1055848" y="1464301"/>
              <a:ext cx="2868185" cy="662569"/>
              <a:chOff x="1487731" y="1691469"/>
              <a:chExt cx="2868185" cy="662569"/>
            </a:xfrm>
          </p:grpSpPr>
          <p:grpSp>
            <p:nvGrpSpPr>
              <p:cNvPr id="104" name="그룹 103">
                <a:extLst>
                  <a:ext uri="{FF2B5EF4-FFF2-40B4-BE49-F238E27FC236}">
                    <a16:creationId xmlns:a16="http://schemas.microsoft.com/office/drawing/2014/main" id="{9776CEB5-2824-4284-A678-3E92562C5DD0}"/>
                  </a:ext>
                </a:extLst>
              </p:cNvPr>
              <p:cNvGrpSpPr/>
              <p:nvPr/>
            </p:nvGrpSpPr>
            <p:grpSpPr>
              <a:xfrm>
                <a:off x="1487731" y="1691469"/>
                <a:ext cx="2868185" cy="662569"/>
                <a:chOff x="1562100" y="1377555"/>
                <a:chExt cx="2392546" cy="3706045"/>
              </a:xfrm>
            </p:grpSpPr>
            <p:cxnSp>
              <p:nvCxnSpPr>
                <p:cNvPr id="106" name="직선 연결선 105">
                  <a:extLst>
                    <a:ext uri="{FF2B5EF4-FFF2-40B4-BE49-F238E27FC236}">
                      <a16:creationId xmlns:a16="http://schemas.microsoft.com/office/drawing/2014/main" id="{4352A44E-5FCE-4ADD-87A9-8D1EC17FE69D}"/>
                    </a:ext>
                  </a:extLst>
                </p:cNvPr>
                <p:cNvCxnSpPr/>
                <p:nvPr/>
              </p:nvCxnSpPr>
              <p:spPr>
                <a:xfrm>
                  <a:off x="1563006" y="1377555"/>
                  <a:ext cx="0" cy="3204000"/>
                </a:xfrm>
                <a:prstGeom prst="line">
                  <a:avLst/>
                </a:prstGeom>
                <a:ln w="12700">
                  <a:solidFill>
                    <a:srgbClr val="64696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" name="직선 연결선 106">
                  <a:extLst>
                    <a:ext uri="{FF2B5EF4-FFF2-40B4-BE49-F238E27FC236}">
                      <a16:creationId xmlns:a16="http://schemas.microsoft.com/office/drawing/2014/main" id="{43077AD4-BB78-4BBE-85B1-341FE1B97895}"/>
                    </a:ext>
                  </a:extLst>
                </p:cNvPr>
                <p:cNvCxnSpPr/>
                <p:nvPr/>
              </p:nvCxnSpPr>
              <p:spPr>
                <a:xfrm>
                  <a:off x="3952420" y="1879600"/>
                  <a:ext cx="0" cy="3204000"/>
                </a:xfrm>
                <a:prstGeom prst="line">
                  <a:avLst/>
                </a:prstGeom>
                <a:ln w="12700">
                  <a:solidFill>
                    <a:srgbClr val="64696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" name="직선 연결선 107">
                  <a:extLst>
                    <a:ext uri="{FF2B5EF4-FFF2-40B4-BE49-F238E27FC236}">
                      <a16:creationId xmlns:a16="http://schemas.microsoft.com/office/drawing/2014/main" id="{3A0EED0D-4E73-437A-9BD4-718B044D098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62100" y="4571986"/>
                  <a:ext cx="2392546" cy="16"/>
                </a:xfrm>
                <a:prstGeom prst="line">
                  <a:avLst/>
                </a:prstGeom>
                <a:ln w="12700">
                  <a:solidFill>
                    <a:srgbClr val="64696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9" name="직선 연결선 108">
                  <a:extLst>
                    <a:ext uri="{FF2B5EF4-FFF2-40B4-BE49-F238E27FC236}">
                      <a16:creationId xmlns:a16="http://schemas.microsoft.com/office/drawing/2014/main" id="{CADCF0D7-22B8-4F6D-BCFE-3B0A42D8353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562100" y="1871980"/>
                  <a:ext cx="2387600" cy="0"/>
                </a:xfrm>
                <a:prstGeom prst="line">
                  <a:avLst/>
                </a:prstGeom>
                <a:ln w="12700">
                  <a:solidFill>
                    <a:srgbClr val="64696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05" name="직사각형 104">
                <a:extLst>
                  <a:ext uri="{FF2B5EF4-FFF2-40B4-BE49-F238E27FC236}">
                    <a16:creationId xmlns:a16="http://schemas.microsoft.com/office/drawing/2014/main" id="{836580DF-E433-45B9-A43A-D4E493779588}"/>
                  </a:ext>
                </a:extLst>
              </p:cNvPr>
              <p:cNvSpPr/>
              <p:nvPr/>
            </p:nvSpPr>
            <p:spPr>
              <a:xfrm>
                <a:off x="1734036" y="1708526"/>
                <a:ext cx="2358214" cy="54895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1400" b="1" dirty="0">
                    <a:solidFill>
                      <a:srgbClr val="44546A">
                        <a:lumMod val="75000"/>
                      </a:srgbClr>
                    </a:solidFill>
                  </a:rPr>
                  <a:t>Validator/JoinValidator.java</a:t>
                </a:r>
                <a:endParaRPr lang="ko-KR" altLang="en-US" sz="900" dirty="0">
                  <a:solidFill>
                    <a:prstClr val="black">
                      <a:lumMod val="65000"/>
                      <a:lumOff val="35000"/>
                    </a:prstClr>
                  </a:solidFill>
                </a:endParaRPr>
              </a:p>
            </p:txBody>
          </p:sp>
        </p:grpSp>
      </p:grpSp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BCC59A8B-7C7C-40B7-9A7E-B9D3EBD93020}"/>
              </a:ext>
            </a:extLst>
          </p:cNvPr>
          <p:cNvGrpSpPr/>
          <p:nvPr/>
        </p:nvGrpSpPr>
        <p:grpSpPr>
          <a:xfrm>
            <a:off x="7641194" y="2136469"/>
            <a:ext cx="4223282" cy="713161"/>
            <a:chOff x="953947" y="1464301"/>
            <a:chExt cx="3074492" cy="1047104"/>
          </a:xfrm>
        </p:grpSpPr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FA3768E3-B2E2-48C2-8C35-C74140FD1021}"/>
                </a:ext>
              </a:extLst>
            </p:cNvPr>
            <p:cNvSpPr/>
            <p:nvPr/>
          </p:nvSpPr>
          <p:spPr>
            <a:xfrm>
              <a:off x="953947" y="2110160"/>
              <a:ext cx="3074492" cy="4012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900" dirty="0" err="1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updateMember</a:t>
              </a:r>
              <a:r>
                <a:rPr lang="en-US" altLang="ko-KR" sz="9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() </a:t>
              </a:r>
              <a:r>
                <a:rPr lang="ko-KR" altLang="en-US" sz="9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실행</a:t>
              </a:r>
            </a:p>
          </p:txBody>
        </p:sp>
        <p:grpSp>
          <p:nvGrpSpPr>
            <p:cNvPr id="121" name="그룹 120">
              <a:extLst>
                <a:ext uri="{FF2B5EF4-FFF2-40B4-BE49-F238E27FC236}">
                  <a16:creationId xmlns:a16="http://schemas.microsoft.com/office/drawing/2014/main" id="{AFF95224-303E-43FA-81A2-11DC97C5EB2D}"/>
                </a:ext>
              </a:extLst>
            </p:cNvPr>
            <p:cNvGrpSpPr/>
            <p:nvPr/>
          </p:nvGrpSpPr>
          <p:grpSpPr>
            <a:xfrm>
              <a:off x="1055848" y="1464301"/>
              <a:ext cx="2868185" cy="662569"/>
              <a:chOff x="1487731" y="1691469"/>
              <a:chExt cx="2868185" cy="662569"/>
            </a:xfrm>
          </p:grpSpPr>
          <p:grpSp>
            <p:nvGrpSpPr>
              <p:cNvPr id="122" name="그룹 121">
                <a:extLst>
                  <a:ext uri="{FF2B5EF4-FFF2-40B4-BE49-F238E27FC236}">
                    <a16:creationId xmlns:a16="http://schemas.microsoft.com/office/drawing/2014/main" id="{BA083098-6D99-412C-8C48-5B1C7C6CEA33}"/>
                  </a:ext>
                </a:extLst>
              </p:cNvPr>
              <p:cNvGrpSpPr/>
              <p:nvPr/>
            </p:nvGrpSpPr>
            <p:grpSpPr>
              <a:xfrm>
                <a:off x="1487731" y="1691469"/>
                <a:ext cx="2868185" cy="662569"/>
                <a:chOff x="1562100" y="1377555"/>
                <a:chExt cx="2392546" cy="3706045"/>
              </a:xfrm>
            </p:grpSpPr>
            <p:cxnSp>
              <p:nvCxnSpPr>
                <p:cNvPr id="124" name="직선 연결선 123">
                  <a:extLst>
                    <a:ext uri="{FF2B5EF4-FFF2-40B4-BE49-F238E27FC236}">
                      <a16:creationId xmlns:a16="http://schemas.microsoft.com/office/drawing/2014/main" id="{F65AF061-103A-46AD-9121-62BA635514A9}"/>
                    </a:ext>
                  </a:extLst>
                </p:cNvPr>
                <p:cNvCxnSpPr/>
                <p:nvPr/>
              </p:nvCxnSpPr>
              <p:spPr>
                <a:xfrm>
                  <a:off x="1563006" y="1377555"/>
                  <a:ext cx="0" cy="3204000"/>
                </a:xfrm>
                <a:prstGeom prst="line">
                  <a:avLst/>
                </a:prstGeom>
                <a:ln w="12700">
                  <a:solidFill>
                    <a:srgbClr val="64696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5" name="직선 연결선 124">
                  <a:extLst>
                    <a:ext uri="{FF2B5EF4-FFF2-40B4-BE49-F238E27FC236}">
                      <a16:creationId xmlns:a16="http://schemas.microsoft.com/office/drawing/2014/main" id="{98934851-8AC4-493A-B124-9A2B79C25F5F}"/>
                    </a:ext>
                  </a:extLst>
                </p:cNvPr>
                <p:cNvCxnSpPr/>
                <p:nvPr/>
              </p:nvCxnSpPr>
              <p:spPr>
                <a:xfrm>
                  <a:off x="3952420" y="1879600"/>
                  <a:ext cx="0" cy="3204000"/>
                </a:xfrm>
                <a:prstGeom prst="line">
                  <a:avLst/>
                </a:prstGeom>
                <a:ln w="12700">
                  <a:solidFill>
                    <a:srgbClr val="64696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6" name="직선 연결선 125">
                  <a:extLst>
                    <a:ext uri="{FF2B5EF4-FFF2-40B4-BE49-F238E27FC236}">
                      <a16:creationId xmlns:a16="http://schemas.microsoft.com/office/drawing/2014/main" id="{D90A6E09-1343-440C-A180-EC097A64EE8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62100" y="4571986"/>
                  <a:ext cx="2392546" cy="16"/>
                </a:xfrm>
                <a:prstGeom prst="line">
                  <a:avLst/>
                </a:prstGeom>
                <a:ln w="12700">
                  <a:solidFill>
                    <a:srgbClr val="64696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직선 연결선 126">
                  <a:extLst>
                    <a:ext uri="{FF2B5EF4-FFF2-40B4-BE49-F238E27FC236}">
                      <a16:creationId xmlns:a16="http://schemas.microsoft.com/office/drawing/2014/main" id="{0165F1D5-051D-42F4-B5A4-1C367928B7F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562100" y="1871980"/>
                  <a:ext cx="2387600" cy="0"/>
                </a:xfrm>
                <a:prstGeom prst="line">
                  <a:avLst/>
                </a:prstGeom>
                <a:ln w="12700">
                  <a:solidFill>
                    <a:srgbClr val="64696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23" name="직사각형 122">
                <a:extLst>
                  <a:ext uri="{FF2B5EF4-FFF2-40B4-BE49-F238E27FC236}">
                    <a16:creationId xmlns:a16="http://schemas.microsoft.com/office/drawing/2014/main" id="{797A07CF-5145-434E-8163-6CBC6C18A74D}"/>
                  </a:ext>
                </a:extLst>
              </p:cNvPr>
              <p:cNvSpPr/>
              <p:nvPr/>
            </p:nvSpPr>
            <p:spPr>
              <a:xfrm>
                <a:off x="1734036" y="1708526"/>
                <a:ext cx="2358214" cy="5489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1400" b="1" dirty="0">
                    <a:solidFill>
                      <a:srgbClr val="44546A">
                        <a:lumMod val="75000"/>
                      </a:srgbClr>
                    </a:solidFill>
                  </a:rPr>
                  <a:t>Service/dsImpl.java</a:t>
                </a:r>
                <a:endParaRPr lang="ko-KR" altLang="en-US" sz="900" dirty="0">
                  <a:solidFill>
                    <a:prstClr val="black">
                      <a:lumMod val="65000"/>
                      <a:lumOff val="35000"/>
                    </a:prstClr>
                  </a:solidFill>
                </a:endParaRPr>
              </a:p>
            </p:txBody>
          </p:sp>
        </p:grpSp>
      </p:grpSp>
      <p:grpSp>
        <p:nvGrpSpPr>
          <p:cNvPr id="128" name="그룹 127">
            <a:extLst>
              <a:ext uri="{FF2B5EF4-FFF2-40B4-BE49-F238E27FC236}">
                <a16:creationId xmlns:a16="http://schemas.microsoft.com/office/drawing/2014/main" id="{526B015F-91FE-4FE1-A245-0AED5213C696}"/>
              </a:ext>
            </a:extLst>
          </p:cNvPr>
          <p:cNvGrpSpPr/>
          <p:nvPr/>
        </p:nvGrpSpPr>
        <p:grpSpPr>
          <a:xfrm>
            <a:off x="7652779" y="3812839"/>
            <a:ext cx="4223282" cy="713161"/>
            <a:chOff x="953947" y="1464301"/>
            <a:chExt cx="3074492" cy="1047104"/>
          </a:xfrm>
        </p:grpSpPr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7291B911-40D5-4652-8377-C17C4710161D}"/>
                </a:ext>
              </a:extLst>
            </p:cNvPr>
            <p:cNvSpPr/>
            <p:nvPr/>
          </p:nvSpPr>
          <p:spPr>
            <a:xfrm>
              <a:off x="953947" y="2110160"/>
              <a:ext cx="3074492" cy="4012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900" dirty="0" err="1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updateMember</a:t>
              </a:r>
              <a:r>
                <a:rPr lang="en-US" altLang="ko-KR" sz="9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() </a:t>
              </a:r>
              <a:r>
                <a:rPr lang="ko-KR" altLang="en-US" sz="9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실행</a:t>
              </a:r>
            </a:p>
          </p:txBody>
        </p:sp>
        <p:grpSp>
          <p:nvGrpSpPr>
            <p:cNvPr id="130" name="그룹 129">
              <a:extLst>
                <a:ext uri="{FF2B5EF4-FFF2-40B4-BE49-F238E27FC236}">
                  <a16:creationId xmlns:a16="http://schemas.microsoft.com/office/drawing/2014/main" id="{4E989E0B-F51C-40AE-85F7-B29EA9FA2FBD}"/>
                </a:ext>
              </a:extLst>
            </p:cNvPr>
            <p:cNvGrpSpPr/>
            <p:nvPr/>
          </p:nvGrpSpPr>
          <p:grpSpPr>
            <a:xfrm>
              <a:off x="1055848" y="1464301"/>
              <a:ext cx="2892191" cy="662569"/>
              <a:chOff x="1487731" y="1691469"/>
              <a:chExt cx="2892191" cy="662569"/>
            </a:xfrm>
          </p:grpSpPr>
          <p:grpSp>
            <p:nvGrpSpPr>
              <p:cNvPr id="131" name="그룹 130">
                <a:extLst>
                  <a:ext uri="{FF2B5EF4-FFF2-40B4-BE49-F238E27FC236}">
                    <a16:creationId xmlns:a16="http://schemas.microsoft.com/office/drawing/2014/main" id="{45A61BE1-4D0D-4445-B2FD-027C23483B33}"/>
                  </a:ext>
                </a:extLst>
              </p:cNvPr>
              <p:cNvGrpSpPr/>
              <p:nvPr/>
            </p:nvGrpSpPr>
            <p:grpSpPr>
              <a:xfrm>
                <a:off x="1487731" y="1691469"/>
                <a:ext cx="2868185" cy="662569"/>
                <a:chOff x="1562100" y="1377555"/>
                <a:chExt cx="2392546" cy="3706045"/>
              </a:xfrm>
            </p:grpSpPr>
            <p:cxnSp>
              <p:nvCxnSpPr>
                <p:cNvPr id="133" name="직선 연결선 132">
                  <a:extLst>
                    <a:ext uri="{FF2B5EF4-FFF2-40B4-BE49-F238E27FC236}">
                      <a16:creationId xmlns:a16="http://schemas.microsoft.com/office/drawing/2014/main" id="{3CCCECB6-9EEA-40DE-806F-9996B5AA43A4}"/>
                    </a:ext>
                  </a:extLst>
                </p:cNvPr>
                <p:cNvCxnSpPr/>
                <p:nvPr/>
              </p:nvCxnSpPr>
              <p:spPr>
                <a:xfrm>
                  <a:off x="1563006" y="1377555"/>
                  <a:ext cx="0" cy="3204000"/>
                </a:xfrm>
                <a:prstGeom prst="line">
                  <a:avLst/>
                </a:prstGeom>
                <a:ln w="12700">
                  <a:solidFill>
                    <a:srgbClr val="64696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4" name="직선 연결선 133">
                  <a:extLst>
                    <a:ext uri="{FF2B5EF4-FFF2-40B4-BE49-F238E27FC236}">
                      <a16:creationId xmlns:a16="http://schemas.microsoft.com/office/drawing/2014/main" id="{3CDEAE35-DB8D-4033-ACFF-F52A120B6872}"/>
                    </a:ext>
                  </a:extLst>
                </p:cNvPr>
                <p:cNvCxnSpPr/>
                <p:nvPr/>
              </p:nvCxnSpPr>
              <p:spPr>
                <a:xfrm>
                  <a:off x="3952420" y="1879600"/>
                  <a:ext cx="0" cy="3204000"/>
                </a:xfrm>
                <a:prstGeom prst="line">
                  <a:avLst/>
                </a:prstGeom>
                <a:ln w="12700">
                  <a:solidFill>
                    <a:srgbClr val="64696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5" name="직선 연결선 134">
                  <a:extLst>
                    <a:ext uri="{FF2B5EF4-FFF2-40B4-BE49-F238E27FC236}">
                      <a16:creationId xmlns:a16="http://schemas.microsoft.com/office/drawing/2014/main" id="{8CB4E51C-BBBA-449A-87A8-F72FDAE117D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62100" y="4571986"/>
                  <a:ext cx="2392546" cy="16"/>
                </a:xfrm>
                <a:prstGeom prst="line">
                  <a:avLst/>
                </a:prstGeom>
                <a:ln w="12700">
                  <a:solidFill>
                    <a:srgbClr val="64696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6" name="직선 연결선 135">
                  <a:extLst>
                    <a:ext uri="{FF2B5EF4-FFF2-40B4-BE49-F238E27FC236}">
                      <a16:creationId xmlns:a16="http://schemas.microsoft.com/office/drawing/2014/main" id="{6BE2E3DD-BAA4-42EB-824B-29273220553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562100" y="1871980"/>
                  <a:ext cx="2387600" cy="0"/>
                </a:xfrm>
                <a:prstGeom prst="line">
                  <a:avLst/>
                </a:prstGeom>
                <a:ln w="12700">
                  <a:solidFill>
                    <a:srgbClr val="64696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32" name="직사각형 131">
                <a:extLst>
                  <a:ext uri="{FF2B5EF4-FFF2-40B4-BE49-F238E27FC236}">
                    <a16:creationId xmlns:a16="http://schemas.microsoft.com/office/drawing/2014/main" id="{4579ED36-19B5-4BE5-99EC-D5784917832F}"/>
                  </a:ext>
                </a:extLst>
              </p:cNvPr>
              <p:cNvSpPr/>
              <p:nvPr/>
            </p:nvSpPr>
            <p:spPr>
              <a:xfrm>
                <a:off x="1534145" y="1708526"/>
                <a:ext cx="2845777" cy="5489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1400" b="1" dirty="0">
                    <a:solidFill>
                      <a:srgbClr val="44546A">
                        <a:lumMod val="75000"/>
                      </a:srgbClr>
                    </a:solidFill>
                  </a:rPr>
                  <a:t>Dao/</a:t>
                </a:r>
                <a:r>
                  <a:rPr lang="en-US" altLang="ko-KR" sz="1400" b="1" dirty="0" err="1">
                    <a:solidFill>
                      <a:srgbClr val="44546A">
                        <a:lumMod val="75000"/>
                      </a:srgbClr>
                    </a:solidFill>
                  </a:rPr>
                  <a:t>mybatis</a:t>
                </a:r>
                <a:r>
                  <a:rPr lang="en-US" altLang="ko-KR" sz="1400" b="1" dirty="0">
                    <a:solidFill>
                      <a:srgbClr val="44546A">
                        <a:lumMod val="75000"/>
                      </a:srgbClr>
                    </a:solidFill>
                  </a:rPr>
                  <a:t>/mapper/MemberMapper.java</a:t>
                </a:r>
                <a:endParaRPr lang="ko-KR" altLang="en-US" sz="900" dirty="0">
                  <a:solidFill>
                    <a:prstClr val="black">
                      <a:lumMod val="65000"/>
                      <a:lumOff val="35000"/>
                    </a:prstClr>
                  </a:solidFill>
                </a:endParaRPr>
              </a:p>
            </p:txBody>
          </p:sp>
        </p:grpSp>
      </p:grpSp>
      <p:grpSp>
        <p:nvGrpSpPr>
          <p:cNvPr id="146" name="그룹 145">
            <a:extLst>
              <a:ext uri="{FF2B5EF4-FFF2-40B4-BE49-F238E27FC236}">
                <a16:creationId xmlns:a16="http://schemas.microsoft.com/office/drawing/2014/main" id="{D604ECDF-9E5A-44F4-8AD4-C9F1B703F3F2}"/>
              </a:ext>
            </a:extLst>
          </p:cNvPr>
          <p:cNvGrpSpPr/>
          <p:nvPr/>
        </p:nvGrpSpPr>
        <p:grpSpPr>
          <a:xfrm>
            <a:off x="7646986" y="5435898"/>
            <a:ext cx="4223284" cy="713161"/>
            <a:chOff x="953947" y="1464301"/>
            <a:chExt cx="3074492" cy="1047104"/>
          </a:xfrm>
        </p:grpSpPr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2170FFFB-11C6-41BA-8341-9D36BA44B463}"/>
                </a:ext>
              </a:extLst>
            </p:cNvPr>
            <p:cNvSpPr/>
            <p:nvPr/>
          </p:nvSpPr>
          <p:spPr>
            <a:xfrm>
              <a:off x="953947" y="2110160"/>
              <a:ext cx="3074492" cy="4012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9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id = “</a:t>
              </a:r>
              <a:r>
                <a:rPr lang="en-US" altLang="ko-KR" sz="900" dirty="0" err="1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updateMember</a:t>
              </a:r>
              <a:r>
                <a:rPr lang="en-US" altLang="ko-KR" sz="9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” </a:t>
              </a:r>
              <a:r>
                <a:rPr lang="ko-KR" altLang="en-US" sz="9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실행</a:t>
              </a:r>
            </a:p>
          </p:txBody>
        </p:sp>
        <p:grpSp>
          <p:nvGrpSpPr>
            <p:cNvPr id="148" name="그룹 147">
              <a:extLst>
                <a:ext uri="{FF2B5EF4-FFF2-40B4-BE49-F238E27FC236}">
                  <a16:creationId xmlns:a16="http://schemas.microsoft.com/office/drawing/2014/main" id="{87608019-CAAF-489F-97F1-E3C3F8AEAE5D}"/>
                </a:ext>
              </a:extLst>
            </p:cNvPr>
            <p:cNvGrpSpPr/>
            <p:nvPr/>
          </p:nvGrpSpPr>
          <p:grpSpPr>
            <a:xfrm>
              <a:off x="1055848" y="1464301"/>
              <a:ext cx="2868185" cy="662569"/>
              <a:chOff x="1487731" y="1691469"/>
              <a:chExt cx="2868185" cy="662569"/>
            </a:xfrm>
          </p:grpSpPr>
          <p:grpSp>
            <p:nvGrpSpPr>
              <p:cNvPr id="149" name="그룹 148">
                <a:extLst>
                  <a:ext uri="{FF2B5EF4-FFF2-40B4-BE49-F238E27FC236}">
                    <a16:creationId xmlns:a16="http://schemas.microsoft.com/office/drawing/2014/main" id="{089A43FC-10CC-4FB5-A4B0-3C6A8ECE8888}"/>
                  </a:ext>
                </a:extLst>
              </p:cNvPr>
              <p:cNvGrpSpPr/>
              <p:nvPr/>
            </p:nvGrpSpPr>
            <p:grpSpPr>
              <a:xfrm>
                <a:off x="1487731" y="1691469"/>
                <a:ext cx="2868185" cy="662569"/>
                <a:chOff x="1562100" y="1377555"/>
                <a:chExt cx="2392546" cy="3706045"/>
              </a:xfrm>
            </p:grpSpPr>
            <p:cxnSp>
              <p:nvCxnSpPr>
                <p:cNvPr id="151" name="직선 연결선 150">
                  <a:extLst>
                    <a:ext uri="{FF2B5EF4-FFF2-40B4-BE49-F238E27FC236}">
                      <a16:creationId xmlns:a16="http://schemas.microsoft.com/office/drawing/2014/main" id="{EEF07067-E663-4470-922B-1928DA84A7C9}"/>
                    </a:ext>
                  </a:extLst>
                </p:cNvPr>
                <p:cNvCxnSpPr/>
                <p:nvPr/>
              </p:nvCxnSpPr>
              <p:spPr>
                <a:xfrm>
                  <a:off x="1563006" y="1377555"/>
                  <a:ext cx="0" cy="3204000"/>
                </a:xfrm>
                <a:prstGeom prst="line">
                  <a:avLst/>
                </a:prstGeom>
                <a:ln w="12700">
                  <a:solidFill>
                    <a:srgbClr val="64696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2" name="직선 연결선 151">
                  <a:extLst>
                    <a:ext uri="{FF2B5EF4-FFF2-40B4-BE49-F238E27FC236}">
                      <a16:creationId xmlns:a16="http://schemas.microsoft.com/office/drawing/2014/main" id="{F0317243-F60A-473C-B688-CAE68EEB9D90}"/>
                    </a:ext>
                  </a:extLst>
                </p:cNvPr>
                <p:cNvCxnSpPr/>
                <p:nvPr/>
              </p:nvCxnSpPr>
              <p:spPr>
                <a:xfrm>
                  <a:off x="3952420" y="1879600"/>
                  <a:ext cx="0" cy="3204000"/>
                </a:xfrm>
                <a:prstGeom prst="line">
                  <a:avLst/>
                </a:prstGeom>
                <a:ln w="12700">
                  <a:solidFill>
                    <a:srgbClr val="64696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3" name="직선 연결선 152">
                  <a:extLst>
                    <a:ext uri="{FF2B5EF4-FFF2-40B4-BE49-F238E27FC236}">
                      <a16:creationId xmlns:a16="http://schemas.microsoft.com/office/drawing/2014/main" id="{68CB2492-AE1D-4E5D-AB9B-394B3A2DA54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62100" y="4571986"/>
                  <a:ext cx="2392546" cy="16"/>
                </a:xfrm>
                <a:prstGeom prst="line">
                  <a:avLst/>
                </a:prstGeom>
                <a:ln w="12700">
                  <a:solidFill>
                    <a:srgbClr val="64696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4" name="직선 연결선 153">
                  <a:extLst>
                    <a:ext uri="{FF2B5EF4-FFF2-40B4-BE49-F238E27FC236}">
                      <a16:creationId xmlns:a16="http://schemas.microsoft.com/office/drawing/2014/main" id="{430AE39D-337D-463F-9428-C4C4BC8A3C9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562100" y="1871980"/>
                  <a:ext cx="2387600" cy="0"/>
                </a:xfrm>
                <a:prstGeom prst="line">
                  <a:avLst/>
                </a:prstGeom>
                <a:ln w="12700">
                  <a:solidFill>
                    <a:srgbClr val="64696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0" name="직사각형 149">
                <a:extLst>
                  <a:ext uri="{FF2B5EF4-FFF2-40B4-BE49-F238E27FC236}">
                    <a16:creationId xmlns:a16="http://schemas.microsoft.com/office/drawing/2014/main" id="{A6AA55BB-4DD3-4668-998A-78B4BB9F3915}"/>
                  </a:ext>
                </a:extLst>
              </p:cNvPr>
              <p:cNvSpPr/>
              <p:nvPr/>
            </p:nvSpPr>
            <p:spPr>
              <a:xfrm>
                <a:off x="1523824" y="1708526"/>
                <a:ext cx="2825280" cy="5489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1400" b="1" dirty="0">
                    <a:solidFill>
                      <a:srgbClr val="44546A">
                        <a:lumMod val="75000"/>
                      </a:srgbClr>
                    </a:solidFill>
                  </a:rPr>
                  <a:t>Resources/…/mapper/MemberMapper.xml</a:t>
                </a:r>
                <a:endParaRPr lang="ko-KR" altLang="en-US" sz="900" dirty="0">
                  <a:solidFill>
                    <a:prstClr val="black">
                      <a:lumMod val="65000"/>
                      <a:lumOff val="35000"/>
                    </a:prstClr>
                  </a:solidFill>
                </a:endParaRPr>
              </a:p>
            </p:txBody>
          </p:sp>
        </p:grpSp>
      </p:grp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700968FB-F64F-4228-9FAF-C5C2A7EE946D}"/>
              </a:ext>
            </a:extLst>
          </p:cNvPr>
          <p:cNvSpPr/>
          <p:nvPr/>
        </p:nvSpPr>
        <p:spPr>
          <a:xfrm>
            <a:off x="3044952" y="1205107"/>
            <a:ext cx="6102095" cy="8876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b="1" dirty="0">
                <a:solidFill>
                  <a:srgbClr val="44546A">
                    <a:lumMod val="75000"/>
                  </a:srgbClr>
                </a:solidFill>
              </a:rPr>
              <a:t>정보 수정</a:t>
            </a:r>
            <a:endParaRPr lang="en-US" altLang="ko-KR" sz="12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회원 정보 수정 </a:t>
            </a: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(</a:t>
            </a: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비밀번호</a:t>
            </a: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, </a:t>
            </a: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번호</a:t>
            </a: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, </a:t>
            </a: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생년월일</a:t>
            </a: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, </a:t>
            </a: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성별</a:t>
            </a: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, </a:t>
            </a: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국적</a:t>
            </a: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)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입력데이터 검증  </a:t>
            </a: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-&gt; </a:t>
            </a: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안내문 표시</a:t>
            </a:r>
            <a:endParaRPr lang="en-US" altLang="ko-KR" sz="12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8EEE7EDC-613D-4F1A-9612-A679A1596371}"/>
              </a:ext>
            </a:extLst>
          </p:cNvPr>
          <p:cNvCxnSpPr/>
          <p:nvPr/>
        </p:nvCxnSpPr>
        <p:spPr>
          <a:xfrm>
            <a:off x="5068172" y="4735165"/>
            <a:ext cx="0" cy="471638"/>
          </a:xfrm>
          <a:prstGeom prst="straightConnector1">
            <a:avLst/>
          </a:prstGeom>
          <a:ln w="38100">
            <a:solidFill>
              <a:srgbClr val="64696D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42290DF2-1435-4837-9BEC-94C5053A32CE}"/>
              </a:ext>
            </a:extLst>
          </p:cNvPr>
          <p:cNvCxnSpPr/>
          <p:nvPr/>
        </p:nvCxnSpPr>
        <p:spPr>
          <a:xfrm>
            <a:off x="9673393" y="3057379"/>
            <a:ext cx="0" cy="471638"/>
          </a:xfrm>
          <a:prstGeom prst="straightConnector1">
            <a:avLst/>
          </a:prstGeom>
          <a:ln w="38100">
            <a:solidFill>
              <a:srgbClr val="64696D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B31751C7-AD38-4939-BAB7-F56F318F3CC0}"/>
              </a:ext>
            </a:extLst>
          </p:cNvPr>
          <p:cNvCxnSpPr/>
          <p:nvPr/>
        </p:nvCxnSpPr>
        <p:spPr>
          <a:xfrm>
            <a:off x="9673393" y="4782158"/>
            <a:ext cx="0" cy="471638"/>
          </a:xfrm>
          <a:prstGeom prst="straightConnector1">
            <a:avLst/>
          </a:prstGeom>
          <a:ln w="38100">
            <a:solidFill>
              <a:srgbClr val="64696D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A1EFE2A0-BB4F-4B50-89C2-13256353B93A}"/>
              </a:ext>
            </a:extLst>
          </p:cNvPr>
          <p:cNvCxnSpPr>
            <a:cxnSpLocks/>
          </p:cNvCxnSpPr>
          <p:nvPr/>
        </p:nvCxnSpPr>
        <p:spPr>
          <a:xfrm>
            <a:off x="4442458" y="3057379"/>
            <a:ext cx="0" cy="471638"/>
          </a:xfrm>
          <a:prstGeom prst="straightConnector1">
            <a:avLst/>
          </a:prstGeom>
          <a:ln w="38100">
            <a:solidFill>
              <a:srgbClr val="64696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00A00C46-9791-4667-AEB1-439F4DA5308B}"/>
              </a:ext>
            </a:extLst>
          </p:cNvPr>
          <p:cNvCxnSpPr>
            <a:cxnSpLocks/>
          </p:cNvCxnSpPr>
          <p:nvPr/>
        </p:nvCxnSpPr>
        <p:spPr>
          <a:xfrm flipV="1">
            <a:off x="5612948" y="3057379"/>
            <a:ext cx="0" cy="471638"/>
          </a:xfrm>
          <a:prstGeom prst="straightConnector1">
            <a:avLst/>
          </a:prstGeom>
          <a:ln w="38100">
            <a:solidFill>
              <a:srgbClr val="64696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4CF3167B-A0B4-4C47-AC5B-6CAB80590768}"/>
              </a:ext>
            </a:extLst>
          </p:cNvPr>
          <p:cNvSpPr/>
          <p:nvPr/>
        </p:nvSpPr>
        <p:spPr>
          <a:xfrm>
            <a:off x="5257280" y="3029585"/>
            <a:ext cx="2134185" cy="4810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정보 수정 성공 시 </a:t>
            </a:r>
            <a:endParaRPr lang="en-US" altLang="ko-KR" sz="9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900" dirty="0">
                <a:solidFill>
                  <a:prstClr val="black">
                    <a:lumMod val="65000"/>
                    <a:lumOff val="35000"/>
                  </a:prstClr>
                </a:solidFill>
              </a:rPr>
              <a:t>Redirect</a:t>
            </a:r>
            <a:r>
              <a:rPr lang="ko-KR" altLang="en-US" sz="900" dirty="0">
                <a:solidFill>
                  <a:prstClr val="black">
                    <a:lumMod val="65000"/>
                    <a:lumOff val="35000"/>
                  </a:prstClr>
                </a:solidFill>
              </a:rPr>
              <a:t>로 이동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C516133C-670E-4BF1-BDD9-E2D6AE786646}"/>
              </a:ext>
            </a:extLst>
          </p:cNvPr>
          <p:cNvGrpSpPr/>
          <p:nvPr/>
        </p:nvGrpSpPr>
        <p:grpSpPr>
          <a:xfrm>
            <a:off x="387294" y="1980752"/>
            <a:ext cx="2761724" cy="4176565"/>
            <a:chOff x="373414" y="1563777"/>
            <a:chExt cx="2761724" cy="4176565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B78BE247-F827-44F8-90F1-93516647EE5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3414" y="2576350"/>
              <a:ext cx="2761724" cy="3163992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D1321FA6-9067-4BC5-A380-6FDCAFD0D8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400" r="1090"/>
            <a:stretch/>
          </p:blipFill>
          <p:spPr>
            <a:xfrm>
              <a:off x="373414" y="1563777"/>
              <a:ext cx="2761724" cy="1052264"/>
            </a:xfrm>
            <a:prstGeom prst="rect">
              <a:avLst/>
            </a:prstGeom>
          </p:spPr>
        </p:pic>
      </p:grp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AE66135F-89F6-43A0-AEE8-389511159674}"/>
              </a:ext>
            </a:extLst>
          </p:cNvPr>
          <p:cNvGrpSpPr/>
          <p:nvPr/>
        </p:nvGrpSpPr>
        <p:grpSpPr>
          <a:xfrm>
            <a:off x="7185324" y="2357005"/>
            <a:ext cx="592074" cy="1694291"/>
            <a:chOff x="5954628" y="2497667"/>
            <a:chExt cx="592074" cy="1510237"/>
          </a:xfrm>
        </p:grpSpPr>
        <p:cxnSp>
          <p:nvCxnSpPr>
            <p:cNvPr id="79" name="직선 연결선 78">
              <a:extLst>
                <a:ext uri="{FF2B5EF4-FFF2-40B4-BE49-F238E27FC236}">
                  <a16:creationId xmlns:a16="http://schemas.microsoft.com/office/drawing/2014/main" id="{56719372-89E4-4130-AC34-16F5D1CF438C}"/>
                </a:ext>
              </a:extLst>
            </p:cNvPr>
            <p:cNvCxnSpPr>
              <a:cxnSpLocks/>
            </p:cNvCxnSpPr>
            <p:nvPr/>
          </p:nvCxnSpPr>
          <p:spPr>
            <a:xfrm>
              <a:off x="6242164" y="2497667"/>
              <a:ext cx="0" cy="1510237"/>
            </a:xfrm>
            <a:prstGeom prst="line">
              <a:avLst/>
            </a:prstGeom>
            <a:ln w="38100">
              <a:solidFill>
                <a:srgbClr val="6469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직선 화살표 연결선 79">
              <a:extLst>
                <a:ext uri="{FF2B5EF4-FFF2-40B4-BE49-F238E27FC236}">
                  <a16:creationId xmlns:a16="http://schemas.microsoft.com/office/drawing/2014/main" id="{03982930-EF7A-457E-B9CB-489B198B72CA}"/>
                </a:ext>
              </a:extLst>
            </p:cNvPr>
            <p:cNvCxnSpPr/>
            <p:nvPr/>
          </p:nvCxnSpPr>
          <p:spPr>
            <a:xfrm flipH="1">
              <a:off x="5954628" y="3997831"/>
              <a:ext cx="287536" cy="0"/>
            </a:xfrm>
            <a:prstGeom prst="straightConnector1">
              <a:avLst/>
            </a:prstGeom>
            <a:ln w="38100">
              <a:solidFill>
                <a:srgbClr val="64696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직선 화살표 연결선 80">
              <a:extLst>
                <a:ext uri="{FF2B5EF4-FFF2-40B4-BE49-F238E27FC236}">
                  <a16:creationId xmlns:a16="http://schemas.microsoft.com/office/drawing/2014/main" id="{EF148221-7B8E-414A-A81A-6D4BED03974E}"/>
                </a:ext>
              </a:extLst>
            </p:cNvPr>
            <p:cNvCxnSpPr>
              <a:cxnSpLocks/>
            </p:cNvCxnSpPr>
            <p:nvPr/>
          </p:nvCxnSpPr>
          <p:spPr>
            <a:xfrm>
              <a:off x="6242164" y="2504583"/>
              <a:ext cx="304538" cy="0"/>
            </a:xfrm>
            <a:prstGeom prst="straightConnector1">
              <a:avLst/>
            </a:prstGeom>
            <a:ln w="38100">
              <a:solidFill>
                <a:srgbClr val="64696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656568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각 삼각형 7"/>
          <p:cNvSpPr/>
          <p:nvPr/>
        </p:nvSpPr>
        <p:spPr>
          <a:xfrm rot="5400000">
            <a:off x="61310" y="-61310"/>
            <a:ext cx="4572003" cy="4694623"/>
          </a:xfrm>
          <a:prstGeom prst="rtTriangle">
            <a:avLst/>
          </a:prstGeom>
          <a:solidFill>
            <a:srgbClr val="D2D2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811A71F6-E84C-4466-844E-EB20F9C86311}"/>
              </a:ext>
            </a:extLst>
          </p:cNvPr>
          <p:cNvSpPr/>
          <p:nvPr/>
        </p:nvSpPr>
        <p:spPr>
          <a:xfrm>
            <a:off x="292100" y="1003299"/>
            <a:ext cx="11633200" cy="5616575"/>
          </a:xfrm>
          <a:prstGeom prst="rect">
            <a:avLst/>
          </a:prstGeom>
          <a:solidFill>
            <a:schemeClr val="bg1"/>
          </a:solidFill>
          <a:ln>
            <a:solidFill>
              <a:srgbClr val="6469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977002" y="113821"/>
            <a:ext cx="6096000" cy="76944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latinLnBrk="0">
              <a:defRPr/>
            </a:pPr>
            <a:r>
              <a:rPr lang="en-US" altLang="ko-KR" sz="28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05 </a:t>
            </a:r>
            <a:r>
              <a:rPr lang="ko-KR" altLang="en-US" sz="28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기술상세</a:t>
            </a:r>
            <a:endParaRPr lang="en-US" altLang="ko-KR" sz="2800" b="1" i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 latinLnBrk="0">
              <a:defRPr/>
            </a:pPr>
            <a:r>
              <a:rPr lang="en-US" altLang="ko-KR" sz="160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06.2 </a:t>
            </a:r>
            <a:r>
              <a:rPr lang="ko-KR" altLang="en-US" sz="160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마이페이지</a:t>
            </a:r>
          </a:p>
        </p:txBody>
      </p:sp>
      <p:sp>
        <p:nvSpPr>
          <p:cNvPr id="77" name="직사각형 76"/>
          <p:cNvSpPr/>
          <p:nvPr/>
        </p:nvSpPr>
        <p:spPr>
          <a:xfrm>
            <a:off x="5388198" y="1636015"/>
            <a:ext cx="184731" cy="454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endParaRPr lang="en-US" altLang="ko-KR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85" name="직사각형 84"/>
          <p:cNvSpPr/>
          <p:nvPr/>
        </p:nvSpPr>
        <p:spPr>
          <a:xfrm>
            <a:off x="9050600" y="1636015"/>
            <a:ext cx="184731" cy="454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endParaRPr lang="en-US" altLang="ko-KR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E284C9D1-8814-4F6A-A194-0692523BBED2}"/>
              </a:ext>
            </a:extLst>
          </p:cNvPr>
          <p:cNvGrpSpPr/>
          <p:nvPr/>
        </p:nvGrpSpPr>
        <p:grpSpPr>
          <a:xfrm>
            <a:off x="3072630" y="2136469"/>
            <a:ext cx="4223282" cy="713161"/>
            <a:chOff x="953947" y="1464301"/>
            <a:chExt cx="3074492" cy="1047104"/>
          </a:xfrm>
        </p:grpSpPr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AB77553F-6BE5-446E-9DCE-C9EDD0906E5A}"/>
                </a:ext>
              </a:extLst>
            </p:cNvPr>
            <p:cNvSpPr/>
            <p:nvPr/>
          </p:nvSpPr>
          <p:spPr>
            <a:xfrm>
              <a:off x="953947" y="2110160"/>
              <a:ext cx="3074492" cy="4012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9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“Detail More &gt;” </a:t>
              </a:r>
              <a:r>
                <a:rPr lang="ko-KR" altLang="en-US" sz="9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클릭</a:t>
              </a:r>
            </a:p>
          </p:txBody>
        </p:sp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35E01F76-7598-4DAF-B991-A226C06A1603}"/>
                </a:ext>
              </a:extLst>
            </p:cNvPr>
            <p:cNvGrpSpPr/>
            <p:nvPr/>
          </p:nvGrpSpPr>
          <p:grpSpPr>
            <a:xfrm>
              <a:off x="1055848" y="1464301"/>
              <a:ext cx="2868185" cy="662569"/>
              <a:chOff x="1487731" y="1691469"/>
              <a:chExt cx="2868185" cy="662569"/>
            </a:xfrm>
          </p:grpSpPr>
          <p:grpSp>
            <p:nvGrpSpPr>
              <p:cNvPr id="95" name="그룹 94">
                <a:extLst>
                  <a:ext uri="{FF2B5EF4-FFF2-40B4-BE49-F238E27FC236}">
                    <a16:creationId xmlns:a16="http://schemas.microsoft.com/office/drawing/2014/main" id="{7C33079F-9D31-49D5-A638-1ABC35AEB869}"/>
                  </a:ext>
                </a:extLst>
              </p:cNvPr>
              <p:cNvGrpSpPr/>
              <p:nvPr/>
            </p:nvGrpSpPr>
            <p:grpSpPr>
              <a:xfrm>
                <a:off x="1487731" y="1691469"/>
                <a:ext cx="2868185" cy="662569"/>
                <a:chOff x="1562100" y="1377555"/>
                <a:chExt cx="2392546" cy="3706045"/>
              </a:xfrm>
            </p:grpSpPr>
            <p:cxnSp>
              <p:nvCxnSpPr>
                <p:cNvPr id="97" name="직선 연결선 96">
                  <a:extLst>
                    <a:ext uri="{FF2B5EF4-FFF2-40B4-BE49-F238E27FC236}">
                      <a16:creationId xmlns:a16="http://schemas.microsoft.com/office/drawing/2014/main" id="{AF2F416B-F6C2-49AA-97CC-6D4F0BA420D3}"/>
                    </a:ext>
                  </a:extLst>
                </p:cNvPr>
                <p:cNvCxnSpPr/>
                <p:nvPr/>
              </p:nvCxnSpPr>
              <p:spPr>
                <a:xfrm>
                  <a:off x="1563006" y="1377555"/>
                  <a:ext cx="0" cy="3204000"/>
                </a:xfrm>
                <a:prstGeom prst="line">
                  <a:avLst/>
                </a:prstGeom>
                <a:ln w="12700">
                  <a:solidFill>
                    <a:srgbClr val="64696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" name="직선 연결선 97">
                  <a:extLst>
                    <a:ext uri="{FF2B5EF4-FFF2-40B4-BE49-F238E27FC236}">
                      <a16:creationId xmlns:a16="http://schemas.microsoft.com/office/drawing/2014/main" id="{4706404B-D1BA-42D2-9E8A-B452667FAA78}"/>
                    </a:ext>
                  </a:extLst>
                </p:cNvPr>
                <p:cNvCxnSpPr/>
                <p:nvPr/>
              </p:nvCxnSpPr>
              <p:spPr>
                <a:xfrm>
                  <a:off x="3952420" y="1879600"/>
                  <a:ext cx="0" cy="3204000"/>
                </a:xfrm>
                <a:prstGeom prst="line">
                  <a:avLst/>
                </a:prstGeom>
                <a:ln w="12700">
                  <a:solidFill>
                    <a:srgbClr val="64696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" name="직선 연결선 98">
                  <a:extLst>
                    <a:ext uri="{FF2B5EF4-FFF2-40B4-BE49-F238E27FC236}">
                      <a16:creationId xmlns:a16="http://schemas.microsoft.com/office/drawing/2014/main" id="{907EA348-9328-4544-ADF7-6ABE8F434B0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62100" y="4571986"/>
                  <a:ext cx="2392546" cy="16"/>
                </a:xfrm>
                <a:prstGeom prst="line">
                  <a:avLst/>
                </a:prstGeom>
                <a:ln w="12700">
                  <a:solidFill>
                    <a:srgbClr val="64696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0" name="직선 연결선 99">
                  <a:extLst>
                    <a:ext uri="{FF2B5EF4-FFF2-40B4-BE49-F238E27FC236}">
                      <a16:creationId xmlns:a16="http://schemas.microsoft.com/office/drawing/2014/main" id="{B64E27D1-50B1-434D-9310-A3ACA07B9C6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562100" y="1871980"/>
                  <a:ext cx="2387600" cy="0"/>
                </a:xfrm>
                <a:prstGeom prst="line">
                  <a:avLst/>
                </a:prstGeom>
                <a:ln w="12700">
                  <a:solidFill>
                    <a:srgbClr val="64696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6" name="직사각형 95">
                <a:extLst>
                  <a:ext uri="{FF2B5EF4-FFF2-40B4-BE49-F238E27FC236}">
                    <a16:creationId xmlns:a16="http://schemas.microsoft.com/office/drawing/2014/main" id="{46BE55FD-D711-4B71-9AF0-43D9E74582BB}"/>
                  </a:ext>
                </a:extLst>
              </p:cNvPr>
              <p:cNvSpPr/>
              <p:nvPr/>
            </p:nvSpPr>
            <p:spPr>
              <a:xfrm>
                <a:off x="1734036" y="1708526"/>
                <a:ext cx="2358214" cy="5489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1400" b="1" dirty="0">
                    <a:solidFill>
                      <a:srgbClr val="44546A">
                        <a:lumMod val="75000"/>
                      </a:srgbClr>
                    </a:solidFill>
                  </a:rPr>
                  <a:t>view/member/</a:t>
                </a:r>
                <a:r>
                  <a:rPr lang="en-US" altLang="ko-KR" sz="1400" b="1" dirty="0" err="1">
                    <a:solidFill>
                      <a:srgbClr val="44546A">
                        <a:lumMod val="75000"/>
                      </a:srgbClr>
                    </a:solidFill>
                  </a:rPr>
                  <a:t>appointment_list.jsp</a:t>
                </a:r>
                <a:endParaRPr lang="ko-KR" altLang="en-US" sz="900" dirty="0">
                  <a:solidFill>
                    <a:prstClr val="black">
                      <a:lumMod val="65000"/>
                      <a:lumOff val="35000"/>
                    </a:prstClr>
                  </a:solidFill>
                </a:endParaRPr>
              </a:p>
            </p:txBody>
          </p:sp>
        </p:grpSp>
      </p:grpSp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BCC59A8B-7C7C-40B7-9A7E-B9D3EBD93020}"/>
              </a:ext>
            </a:extLst>
          </p:cNvPr>
          <p:cNvGrpSpPr/>
          <p:nvPr/>
        </p:nvGrpSpPr>
        <p:grpSpPr>
          <a:xfrm>
            <a:off x="7641190" y="2136469"/>
            <a:ext cx="4223282" cy="920910"/>
            <a:chOff x="953947" y="1464301"/>
            <a:chExt cx="3074492" cy="1352133"/>
          </a:xfrm>
        </p:grpSpPr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FA3768E3-B2E2-48C2-8C35-C74140FD1021}"/>
                </a:ext>
              </a:extLst>
            </p:cNvPr>
            <p:cNvSpPr/>
            <p:nvPr/>
          </p:nvSpPr>
          <p:spPr>
            <a:xfrm>
              <a:off x="953947" y="2110160"/>
              <a:ext cx="3074492" cy="70627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900" dirty="0" err="1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getAppointment</a:t>
              </a:r>
              <a:r>
                <a:rPr lang="en-US" altLang="ko-KR" sz="9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() </a:t>
              </a:r>
              <a:r>
                <a:rPr lang="ko-KR" altLang="en-US" sz="9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실행</a:t>
              </a:r>
              <a:endParaRPr lang="en-US" altLang="ko-KR" sz="900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900" dirty="0" err="1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deleteAppointment</a:t>
              </a:r>
              <a:r>
                <a:rPr lang="en-US" altLang="ko-KR" sz="9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() </a:t>
              </a:r>
              <a:r>
                <a:rPr lang="ko-KR" altLang="en-US" sz="9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실행</a:t>
              </a:r>
            </a:p>
          </p:txBody>
        </p:sp>
        <p:grpSp>
          <p:nvGrpSpPr>
            <p:cNvPr id="121" name="그룹 120">
              <a:extLst>
                <a:ext uri="{FF2B5EF4-FFF2-40B4-BE49-F238E27FC236}">
                  <a16:creationId xmlns:a16="http://schemas.microsoft.com/office/drawing/2014/main" id="{AFF95224-303E-43FA-81A2-11DC97C5EB2D}"/>
                </a:ext>
              </a:extLst>
            </p:cNvPr>
            <p:cNvGrpSpPr/>
            <p:nvPr/>
          </p:nvGrpSpPr>
          <p:grpSpPr>
            <a:xfrm>
              <a:off x="1055848" y="1464301"/>
              <a:ext cx="2868185" cy="662569"/>
              <a:chOff x="1487731" y="1691469"/>
              <a:chExt cx="2868185" cy="662569"/>
            </a:xfrm>
          </p:grpSpPr>
          <p:grpSp>
            <p:nvGrpSpPr>
              <p:cNvPr id="122" name="그룹 121">
                <a:extLst>
                  <a:ext uri="{FF2B5EF4-FFF2-40B4-BE49-F238E27FC236}">
                    <a16:creationId xmlns:a16="http://schemas.microsoft.com/office/drawing/2014/main" id="{BA083098-6D99-412C-8C48-5B1C7C6CEA33}"/>
                  </a:ext>
                </a:extLst>
              </p:cNvPr>
              <p:cNvGrpSpPr/>
              <p:nvPr/>
            </p:nvGrpSpPr>
            <p:grpSpPr>
              <a:xfrm>
                <a:off x="1487731" y="1691469"/>
                <a:ext cx="2868185" cy="662569"/>
                <a:chOff x="1562100" y="1377555"/>
                <a:chExt cx="2392546" cy="3706045"/>
              </a:xfrm>
            </p:grpSpPr>
            <p:cxnSp>
              <p:nvCxnSpPr>
                <p:cNvPr id="124" name="직선 연결선 123">
                  <a:extLst>
                    <a:ext uri="{FF2B5EF4-FFF2-40B4-BE49-F238E27FC236}">
                      <a16:creationId xmlns:a16="http://schemas.microsoft.com/office/drawing/2014/main" id="{F65AF061-103A-46AD-9121-62BA635514A9}"/>
                    </a:ext>
                  </a:extLst>
                </p:cNvPr>
                <p:cNvCxnSpPr/>
                <p:nvPr/>
              </p:nvCxnSpPr>
              <p:spPr>
                <a:xfrm>
                  <a:off x="1563006" y="1377555"/>
                  <a:ext cx="0" cy="3204000"/>
                </a:xfrm>
                <a:prstGeom prst="line">
                  <a:avLst/>
                </a:prstGeom>
                <a:ln w="12700">
                  <a:solidFill>
                    <a:srgbClr val="64696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5" name="직선 연결선 124">
                  <a:extLst>
                    <a:ext uri="{FF2B5EF4-FFF2-40B4-BE49-F238E27FC236}">
                      <a16:creationId xmlns:a16="http://schemas.microsoft.com/office/drawing/2014/main" id="{98934851-8AC4-493A-B124-9A2B79C25F5F}"/>
                    </a:ext>
                  </a:extLst>
                </p:cNvPr>
                <p:cNvCxnSpPr/>
                <p:nvPr/>
              </p:nvCxnSpPr>
              <p:spPr>
                <a:xfrm>
                  <a:off x="3952420" y="1879600"/>
                  <a:ext cx="0" cy="3204000"/>
                </a:xfrm>
                <a:prstGeom prst="line">
                  <a:avLst/>
                </a:prstGeom>
                <a:ln w="12700">
                  <a:solidFill>
                    <a:srgbClr val="64696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6" name="직선 연결선 125">
                  <a:extLst>
                    <a:ext uri="{FF2B5EF4-FFF2-40B4-BE49-F238E27FC236}">
                      <a16:creationId xmlns:a16="http://schemas.microsoft.com/office/drawing/2014/main" id="{D90A6E09-1343-440C-A180-EC097A64EE8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62100" y="4571986"/>
                  <a:ext cx="2392546" cy="16"/>
                </a:xfrm>
                <a:prstGeom prst="line">
                  <a:avLst/>
                </a:prstGeom>
                <a:ln w="12700">
                  <a:solidFill>
                    <a:srgbClr val="64696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직선 연결선 126">
                  <a:extLst>
                    <a:ext uri="{FF2B5EF4-FFF2-40B4-BE49-F238E27FC236}">
                      <a16:creationId xmlns:a16="http://schemas.microsoft.com/office/drawing/2014/main" id="{0165F1D5-051D-42F4-B5A4-1C367928B7F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562100" y="1871980"/>
                  <a:ext cx="2387600" cy="0"/>
                </a:xfrm>
                <a:prstGeom prst="line">
                  <a:avLst/>
                </a:prstGeom>
                <a:ln w="12700">
                  <a:solidFill>
                    <a:srgbClr val="64696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23" name="직사각형 122">
                <a:extLst>
                  <a:ext uri="{FF2B5EF4-FFF2-40B4-BE49-F238E27FC236}">
                    <a16:creationId xmlns:a16="http://schemas.microsoft.com/office/drawing/2014/main" id="{797A07CF-5145-434E-8163-6CBC6C18A74D}"/>
                  </a:ext>
                </a:extLst>
              </p:cNvPr>
              <p:cNvSpPr/>
              <p:nvPr/>
            </p:nvSpPr>
            <p:spPr>
              <a:xfrm>
                <a:off x="1734036" y="1708526"/>
                <a:ext cx="2358214" cy="5489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1400" b="1" dirty="0">
                    <a:solidFill>
                      <a:srgbClr val="44546A">
                        <a:lumMod val="75000"/>
                      </a:srgbClr>
                    </a:solidFill>
                  </a:rPr>
                  <a:t>Service/dsImpl.java</a:t>
                </a:r>
                <a:endParaRPr lang="ko-KR" altLang="en-US" sz="900" dirty="0">
                  <a:solidFill>
                    <a:prstClr val="black">
                      <a:lumMod val="65000"/>
                      <a:lumOff val="35000"/>
                    </a:prstClr>
                  </a:solidFill>
                </a:endParaRPr>
              </a:p>
            </p:txBody>
          </p:sp>
        </p:grpSp>
      </p:grpSp>
      <p:grpSp>
        <p:nvGrpSpPr>
          <p:cNvPr id="128" name="그룹 127">
            <a:extLst>
              <a:ext uri="{FF2B5EF4-FFF2-40B4-BE49-F238E27FC236}">
                <a16:creationId xmlns:a16="http://schemas.microsoft.com/office/drawing/2014/main" id="{526B015F-91FE-4FE1-A245-0AED5213C696}"/>
              </a:ext>
            </a:extLst>
          </p:cNvPr>
          <p:cNvGrpSpPr/>
          <p:nvPr/>
        </p:nvGrpSpPr>
        <p:grpSpPr>
          <a:xfrm>
            <a:off x="7652775" y="3812839"/>
            <a:ext cx="4223282" cy="920910"/>
            <a:chOff x="953947" y="1464301"/>
            <a:chExt cx="3074492" cy="1352133"/>
          </a:xfrm>
        </p:grpSpPr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7291B911-40D5-4652-8377-C17C4710161D}"/>
                </a:ext>
              </a:extLst>
            </p:cNvPr>
            <p:cNvSpPr/>
            <p:nvPr/>
          </p:nvSpPr>
          <p:spPr>
            <a:xfrm>
              <a:off x="953947" y="2110160"/>
              <a:ext cx="3074492" cy="70627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900" dirty="0" err="1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getAppointment</a:t>
              </a:r>
              <a:r>
                <a:rPr lang="en-US" altLang="ko-KR" sz="9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() </a:t>
              </a:r>
              <a:r>
                <a:rPr lang="ko-KR" altLang="en-US" sz="9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실행</a:t>
              </a:r>
              <a:endParaRPr lang="en-US" altLang="ko-KR" sz="900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900" dirty="0" err="1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deleteAppointment</a:t>
              </a:r>
              <a:r>
                <a:rPr lang="en-US" altLang="ko-KR" sz="9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() </a:t>
              </a:r>
              <a:r>
                <a:rPr lang="ko-KR" altLang="en-US" sz="9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실행</a:t>
              </a:r>
            </a:p>
          </p:txBody>
        </p:sp>
        <p:grpSp>
          <p:nvGrpSpPr>
            <p:cNvPr id="130" name="그룹 129">
              <a:extLst>
                <a:ext uri="{FF2B5EF4-FFF2-40B4-BE49-F238E27FC236}">
                  <a16:creationId xmlns:a16="http://schemas.microsoft.com/office/drawing/2014/main" id="{4E989E0B-F51C-40AE-85F7-B29EA9FA2FBD}"/>
                </a:ext>
              </a:extLst>
            </p:cNvPr>
            <p:cNvGrpSpPr/>
            <p:nvPr/>
          </p:nvGrpSpPr>
          <p:grpSpPr>
            <a:xfrm>
              <a:off x="1055848" y="1464301"/>
              <a:ext cx="2892191" cy="662569"/>
              <a:chOff x="1487731" y="1691469"/>
              <a:chExt cx="2892191" cy="662569"/>
            </a:xfrm>
          </p:grpSpPr>
          <p:grpSp>
            <p:nvGrpSpPr>
              <p:cNvPr id="131" name="그룹 130">
                <a:extLst>
                  <a:ext uri="{FF2B5EF4-FFF2-40B4-BE49-F238E27FC236}">
                    <a16:creationId xmlns:a16="http://schemas.microsoft.com/office/drawing/2014/main" id="{45A61BE1-4D0D-4445-B2FD-027C23483B33}"/>
                  </a:ext>
                </a:extLst>
              </p:cNvPr>
              <p:cNvGrpSpPr/>
              <p:nvPr/>
            </p:nvGrpSpPr>
            <p:grpSpPr>
              <a:xfrm>
                <a:off x="1487731" y="1691469"/>
                <a:ext cx="2868185" cy="662569"/>
                <a:chOff x="1562100" y="1377555"/>
                <a:chExt cx="2392546" cy="3706045"/>
              </a:xfrm>
            </p:grpSpPr>
            <p:cxnSp>
              <p:nvCxnSpPr>
                <p:cNvPr id="133" name="직선 연결선 132">
                  <a:extLst>
                    <a:ext uri="{FF2B5EF4-FFF2-40B4-BE49-F238E27FC236}">
                      <a16:creationId xmlns:a16="http://schemas.microsoft.com/office/drawing/2014/main" id="{3CCCECB6-9EEA-40DE-806F-9996B5AA43A4}"/>
                    </a:ext>
                  </a:extLst>
                </p:cNvPr>
                <p:cNvCxnSpPr/>
                <p:nvPr/>
              </p:nvCxnSpPr>
              <p:spPr>
                <a:xfrm>
                  <a:off x="1563006" y="1377555"/>
                  <a:ext cx="0" cy="3204000"/>
                </a:xfrm>
                <a:prstGeom prst="line">
                  <a:avLst/>
                </a:prstGeom>
                <a:ln w="12700">
                  <a:solidFill>
                    <a:srgbClr val="64696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4" name="직선 연결선 133">
                  <a:extLst>
                    <a:ext uri="{FF2B5EF4-FFF2-40B4-BE49-F238E27FC236}">
                      <a16:creationId xmlns:a16="http://schemas.microsoft.com/office/drawing/2014/main" id="{3CDEAE35-DB8D-4033-ACFF-F52A120B6872}"/>
                    </a:ext>
                  </a:extLst>
                </p:cNvPr>
                <p:cNvCxnSpPr/>
                <p:nvPr/>
              </p:nvCxnSpPr>
              <p:spPr>
                <a:xfrm>
                  <a:off x="3952420" y="1879600"/>
                  <a:ext cx="0" cy="3204000"/>
                </a:xfrm>
                <a:prstGeom prst="line">
                  <a:avLst/>
                </a:prstGeom>
                <a:ln w="12700">
                  <a:solidFill>
                    <a:srgbClr val="64696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5" name="직선 연결선 134">
                  <a:extLst>
                    <a:ext uri="{FF2B5EF4-FFF2-40B4-BE49-F238E27FC236}">
                      <a16:creationId xmlns:a16="http://schemas.microsoft.com/office/drawing/2014/main" id="{8CB4E51C-BBBA-449A-87A8-F72FDAE117D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62100" y="4571986"/>
                  <a:ext cx="2392546" cy="16"/>
                </a:xfrm>
                <a:prstGeom prst="line">
                  <a:avLst/>
                </a:prstGeom>
                <a:ln w="12700">
                  <a:solidFill>
                    <a:srgbClr val="64696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6" name="직선 연결선 135">
                  <a:extLst>
                    <a:ext uri="{FF2B5EF4-FFF2-40B4-BE49-F238E27FC236}">
                      <a16:creationId xmlns:a16="http://schemas.microsoft.com/office/drawing/2014/main" id="{6BE2E3DD-BAA4-42EB-824B-29273220553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562100" y="1871980"/>
                  <a:ext cx="2387600" cy="0"/>
                </a:xfrm>
                <a:prstGeom prst="line">
                  <a:avLst/>
                </a:prstGeom>
                <a:ln w="12700">
                  <a:solidFill>
                    <a:srgbClr val="64696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32" name="직사각형 131">
                <a:extLst>
                  <a:ext uri="{FF2B5EF4-FFF2-40B4-BE49-F238E27FC236}">
                    <a16:creationId xmlns:a16="http://schemas.microsoft.com/office/drawing/2014/main" id="{4579ED36-19B5-4BE5-99EC-D5784917832F}"/>
                  </a:ext>
                </a:extLst>
              </p:cNvPr>
              <p:cNvSpPr/>
              <p:nvPr/>
            </p:nvSpPr>
            <p:spPr>
              <a:xfrm>
                <a:off x="1534145" y="1708526"/>
                <a:ext cx="2845777" cy="5489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1400" b="1" dirty="0" err="1">
                    <a:solidFill>
                      <a:srgbClr val="44546A">
                        <a:lumMod val="75000"/>
                      </a:srgbClr>
                    </a:solidFill>
                  </a:rPr>
                  <a:t>mybatis</a:t>
                </a:r>
                <a:r>
                  <a:rPr lang="en-US" altLang="ko-KR" sz="1400" b="1" dirty="0">
                    <a:solidFill>
                      <a:srgbClr val="44546A">
                        <a:lumMod val="75000"/>
                      </a:srgbClr>
                    </a:solidFill>
                  </a:rPr>
                  <a:t>/mapper/AppointmentMapper.java</a:t>
                </a:r>
                <a:endParaRPr lang="ko-KR" altLang="en-US" sz="900" dirty="0">
                  <a:solidFill>
                    <a:prstClr val="black">
                      <a:lumMod val="65000"/>
                      <a:lumOff val="35000"/>
                    </a:prstClr>
                  </a:solidFill>
                </a:endParaRPr>
              </a:p>
            </p:txBody>
          </p:sp>
        </p:grpSp>
      </p:grpSp>
      <p:grpSp>
        <p:nvGrpSpPr>
          <p:cNvPr id="146" name="그룹 145">
            <a:extLst>
              <a:ext uri="{FF2B5EF4-FFF2-40B4-BE49-F238E27FC236}">
                <a16:creationId xmlns:a16="http://schemas.microsoft.com/office/drawing/2014/main" id="{D604ECDF-9E5A-44F4-8AD4-C9F1B703F3F2}"/>
              </a:ext>
            </a:extLst>
          </p:cNvPr>
          <p:cNvGrpSpPr/>
          <p:nvPr/>
        </p:nvGrpSpPr>
        <p:grpSpPr>
          <a:xfrm>
            <a:off x="7615159" y="5435898"/>
            <a:ext cx="4298468" cy="920910"/>
            <a:chOff x="930780" y="1464301"/>
            <a:chExt cx="3129224" cy="1352133"/>
          </a:xfrm>
        </p:grpSpPr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2170FFFB-11C6-41BA-8341-9D36BA44B463}"/>
                </a:ext>
              </a:extLst>
            </p:cNvPr>
            <p:cNvSpPr/>
            <p:nvPr/>
          </p:nvSpPr>
          <p:spPr>
            <a:xfrm>
              <a:off x="953947" y="2110160"/>
              <a:ext cx="3074492" cy="70627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9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id = “</a:t>
              </a:r>
              <a:r>
                <a:rPr lang="en-US" altLang="ko-KR" sz="900" dirty="0" err="1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getAppointment</a:t>
              </a:r>
              <a:r>
                <a:rPr lang="en-US" altLang="ko-KR" sz="9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” </a:t>
              </a:r>
              <a:r>
                <a:rPr lang="ko-KR" altLang="en-US" sz="9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실행</a:t>
              </a:r>
              <a:endParaRPr lang="en-US" altLang="ko-KR" sz="900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9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Id = “</a:t>
              </a:r>
              <a:r>
                <a:rPr lang="en-US" altLang="ko-KR" sz="900" dirty="0" err="1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deleteAppointment</a:t>
              </a:r>
              <a:r>
                <a:rPr lang="en-US" altLang="ko-KR" sz="9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” </a:t>
              </a:r>
              <a:r>
                <a:rPr lang="ko-KR" altLang="en-US" sz="9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실행</a:t>
              </a:r>
            </a:p>
          </p:txBody>
        </p:sp>
        <p:grpSp>
          <p:nvGrpSpPr>
            <p:cNvPr id="148" name="그룹 147">
              <a:extLst>
                <a:ext uri="{FF2B5EF4-FFF2-40B4-BE49-F238E27FC236}">
                  <a16:creationId xmlns:a16="http://schemas.microsoft.com/office/drawing/2014/main" id="{87608019-CAAF-489F-97F1-E3C3F8AEAE5D}"/>
                </a:ext>
              </a:extLst>
            </p:cNvPr>
            <p:cNvGrpSpPr/>
            <p:nvPr/>
          </p:nvGrpSpPr>
          <p:grpSpPr>
            <a:xfrm>
              <a:off x="930780" y="1464301"/>
              <a:ext cx="3129224" cy="662569"/>
              <a:chOff x="1362663" y="1691469"/>
              <a:chExt cx="3129224" cy="662569"/>
            </a:xfrm>
          </p:grpSpPr>
          <p:grpSp>
            <p:nvGrpSpPr>
              <p:cNvPr id="149" name="그룹 148">
                <a:extLst>
                  <a:ext uri="{FF2B5EF4-FFF2-40B4-BE49-F238E27FC236}">
                    <a16:creationId xmlns:a16="http://schemas.microsoft.com/office/drawing/2014/main" id="{089A43FC-10CC-4FB5-A4B0-3C6A8ECE8888}"/>
                  </a:ext>
                </a:extLst>
              </p:cNvPr>
              <p:cNvGrpSpPr/>
              <p:nvPr/>
            </p:nvGrpSpPr>
            <p:grpSpPr>
              <a:xfrm>
                <a:off x="1487731" y="1691469"/>
                <a:ext cx="2868185" cy="662569"/>
                <a:chOff x="1562100" y="1377555"/>
                <a:chExt cx="2392546" cy="3706045"/>
              </a:xfrm>
            </p:grpSpPr>
            <p:cxnSp>
              <p:nvCxnSpPr>
                <p:cNvPr id="151" name="직선 연결선 150">
                  <a:extLst>
                    <a:ext uri="{FF2B5EF4-FFF2-40B4-BE49-F238E27FC236}">
                      <a16:creationId xmlns:a16="http://schemas.microsoft.com/office/drawing/2014/main" id="{EEF07067-E663-4470-922B-1928DA84A7C9}"/>
                    </a:ext>
                  </a:extLst>
                </p:cNvPr>
                <p:cNvCxnSpPr/>
                <p:nvPr/>
              </p:nvCxnSpPr>
              <p:spPr>
                <a:xfrm>
                  <a:off x="1563006" y="1377555"/>
                  <a:ext cx="0" cy="3204000"/>
                </a:xfrm>
                <a:prstGeom prst="line">
                  <a:avLst/>
                </a:prstGeom>
                <a:ln w="12700">
                  <a:solidFill>
                    <a:srgbClr val="64696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2" name="직선 연결선 151">
                  <a:extLst>
                    <a:ext uri="{FF2B5EF4-FFF2-40B4-BE49-F238E27FC236}">
                      <a16:creationId xmlns:a16="http://schemas.microsoft.com/office/drawing/2014/main" id="{F0317243-F60A-473C-B688-CAE68EEB9D90}"/>
                    </a:ext>
                  </a:extLst>
                </p:cNvPr>
                <p:cNvCxnSpPr/>
                <p:nvPr/>
              </p:nvCxnSpPr>
              <p:spPr>
                <a:xfrm>
                  <a:off x="3952420" y="1879600"/>
                  <a:ext cx="0" cy="3204000"/>
                </a:xfrm>
                <a:prstGeom prst="line">
                  <a:avLst/>
                </a:prstGeom>
                <a:ln w="12700">
                  <a:solidFill>
                    <a:srgbClr val="64696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3" name="직선 연결선 152">
                  <a:extLst>
                    <a:ext uri="{FF2B5EF4-FFF2-40B4-BE49-F238E27FC236}">
                      <a16:creationId xmlns:a16="http://schemas.microsoft.com/office/drawing/2014/main" id="{68CB2492-AE1D-4E5D-AB9B-394B3A2DA54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62100" y="4571986"/>
                  <a:ext cx="2392546" cy="16"/>
                </a:xfrm>
                <a:prstGeom prst="line">
                  <a:avLst/>
                </a:prstGeom>
                <a:ln w="12700">
                  <a:solidFill>
                    <a:srgbClr val="64696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4" name="직선 연결선 153">
                  <a:extLst>
                    <a:ext uri="{FF2B5EF4-FFF2-40B4-BE49-F238E27FC236}">
                      <a16:creationId xmlns:a16="http://schemas.microsoft.com/office/drawing/2014/main" id="{430AE39D-337D-463F-9428-C4C4BC8A3C9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562100" y="1871980"/>
                  <a:ext cx="2387600" cy="0"/>
                </a:xfrm>
                <a:prstGeom prst="line">
                  <a:avLst/>
                </a:prstGeom>
                <a:ln w="12700">
                  <a:solidFill>
                    <a:srgbClr val="64696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0" name="직사각형 149">
                <a:extLst>
                  <a:ext uri="{FF2B5EF4-FFF2-40B4-BE49-F238E27FC236}">
                    <a16:creationId xmlns:a16="http://schemas.microsoft.com/office/drawing/2014/main" id="{A6AA55BB-4DD3-4668-998A-78B4BB9F3915}"/>
                  </a:ext>
                </a:extLst>
              </p:cNvPr>
              <p:cNvSpPr/>
              <p:nvPr/>
            </p:nvSpPr>
            <p:spPr>
              <a:xfrm>
                <a:off x="1362663" y="1708526"/>
                <a:ext cx="3129224" cy="5489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1400" b="1" dirty="0">
                    <a:solidFill>
                      <a:srgbClr val="44546A">
                        <a:lumMod val="75000"/>
                      </a:srgbClr>
                    </a:solidFill>
                  </a:rPr>
                  <a:t>resources/../mapper/AppointmentMapper.xml</a:t>
                </a:r>
                <a:endParaRPr lang="ko-KR" altLang="en-US" sz="900" dirty="0">
                  <a:solidFill>
                    <a:prstClr val="black">
                      <a:lumMod val="65000"/>
                      <a:lumOff val="35000"/>
                    </a:prstClr>
                  </a:solidFill>
                </a:endParaRPr>
              </a:p>
            </p:txBody>
          </p:sp>
        </p:grpSp>
      </p:grp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700968FB-F64F-4228-9FAF-C5C2A7EE946D}"/>
              </a:ext>
            </a:extLst>
          </p:cNvPr>
          <p:cNvSpPr/>
          <p:nvPr/>
        </p:nvSpPr>
        <p:spPr>
          <a:xfrm>
            <a:off x="3044952" y="1205107"/>
            <a:ext cx="6102095" cy="8876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b="1" dirty="0">
                <a:solidFill>
                  <a:srgbClr val="44546A">
                    <a:lumMod val="75000"/>
                  </a:srgbClr>
                </a:solidFill>
              </a:rPr>
              <a:t>예약 내역 관리</a:t>
            </a:r>
            <a:endParaRPr lang="en-US" altLang="ko-KR" sz="12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회원의 예약 목록 표시 </a:t>
            </a: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(</a:t>
            </a: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지난 예약과 분리되어 나타남</a:t>
            </a: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)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예약 상세내역 열람 및 기간 내</a:t>
            </a: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(7</a:t>
            </a: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일</a:t>
            </a: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)</a:t>
            </a: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 예약취소 기능 </a:t>
            </a:r>
            <a:endParaRPr lang="en-US" altLang="ko-KR" sz="12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42290DF2-1435-4837-9BEC-94C5053A32CE}"/>
              </a:ext>
            </a:extLst>
          </p:cNvPr>
          <p:cNvCxnSpPr/>
          <p:nvPr/>
        </p:nvCxnSpPr>
        <p:spPr>
          <a:xfrm>
            <a:off x="9673389" y="3057379"/>
            <a:ext cx="0" cy="471638"/>
          </a:xfrm>
          <a:prstGeom prst="straightConnector1">
            <a:avLst/>
          </a:prstGeom>
          <a:ln w="38100">
            <a:solidFill>
              <a:srgbClr val="64696D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B31751C7-AD38-4939-BAB7-F56F318F3CC0}"/>
              </a:ext>
            </a:extLst>
          </p:cNvPr>
          <p:cNvCxnSpPr/>
          <p:nvPr/>
        </p:nvCxnSpPr>
        <p:spPr>
          <a:xfrm>
            <a:off x="9673389" y="4782158"/>
            <a:ext cx="0" cy="471638"/>
          </a:xfrm>
          <a:prstGeom prst="straightConnector1">
            <a:avLst/>
          </a:prstGeom>
          <a:ln w="38100">
            <a:solidFill>
              <a:srgbClr val="64696D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A1EFE2A0-BB4F-4B50-89C2-13256353B93A}"/>
              </a:ext>
            </a:extLst>
          </p:cNvPr>
          <p:cNvCxnSpPr>
            <a:cxnSpLocks/>
          </p:cNvCxnSpPr>
          <p:nvPr/>
        </p:nvCxnSpPr>
        <p:spPr>
          <a:xfrm>
            <a:off x="4234856" y="3009252"/>
            <a:ext cx="0" cy="471638"/>
          </a:xfrm>
          <a:prstGeom prst="straightConnector1">
            <a:avLst/>
          </a:prstGeom>
          <a:ln w="38100">
            <a:solidFill>
              <a:srgbClr val="64696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A331C1D3-9D3D-43C4-A393-5AD878E196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641"/>
          <a:stretch/>
        </p:blipFill>
        <p:spPr>
          <a:xfrm>
            <a:off x="363575" y="4487886"/>
            <a:ext cx="1379989" cy="2016427"/>
          </a:xfrm>
          <a:prstGeom prst="rect">
            <a:avLst/>
          </a:prstGeom>
        </p:spPr>
      </p:pic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DEDDC4D1-F5E4-4183-B1EE-B50DFA742C74}"/>
              </a:ext>
            </a:extLst>
          </p:cNvPr>
          <p:cNvCxnSpPr>
            <a:cxnSpLocks/>
          </p:cNvCxnSpPr>
          <p:nvPr/>
        </p:nvCxnSpPr>
        <p:spPr>
          <a:xfrm>
            <a:off x="4229650" y="4702202"/>
            <a:ext cx="0" cy="471638"/>
          </a:xfrm>
          <a:prstGeom prst="straightConnector1">
            <a:avLst/>
          </a:prstGeom>
          <a:ln w="38100">
            <a:solidFill>
              <a:srgbClr val="64696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직선 화살표 연결선 136">
            <a:extLst>
              <a:ext uri="{FF2B5EF4-FFF2-40B4-BE49-F238E27FC236}">
                <a16:creationId xmlns:a16="http://schemas.microsoft.com/office/drawing/2014/main" id="{2888024B-EAF6-43BB-904A-919F433AE935}"/>
              </a:ext>
            </a:extLst>
          </p:cNvPr>
          <p:cNvCxnSpPr>
            <a:cxnSpLocks/>
          </p:cNvCxnSpPr>
          <p:nvPr/>
        </p:nvCxnSpPr>
        <p:spPr>
          <a:xfrm flipV="1">
            <a:off x="5959454" y="4650615"/>
            <a:ext cx="0" cy="471638"/>
          </a:xfrm>
          <a:prstGeom prst="straightConnector1">
            <a:avLst/>
          </a:prstGeom>
          <a:ln w="38100">
            <a:solidFill>
              <a:srgbClr val="64696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F9A13C7-71FD-45B1-8C8B-56088140DB07}"/>
              </a:ext>
            </a:extLst>
          </p:cNvPr>
          <p:cNvGrpSpPr/>
          <p:nvPr/>
        </p:nvGrpSpPr>
        <p:grpSpPr>
          <a:xfrm>
            <a:off x="3072630" y="3786194"/>
            <a:ext cx="4079864" cy="713161"/>
            <a:chOff x="1272708" y="3786194"/>
            <a:chExt cx="4079864" cy="713161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4A04A2DF-E7A3-4806-86EA-9B2307BF0D8B}"/>
                </a:ext>
              </a:extLst>
            </p:cNvPr>
            <p:cNvGrpSpPr/>
            <p:nvPr/>
          </p:nvGrpSpPr>
          <p:grpSpPr>
            <a:xfrm>
              <a:off x="1272708" y="3786194"/>
              <a:ext cx="4079864" cy="713161"/>
              <a:chOff x="953947" y="1464301"/>
              <a:chExt cx="2970086" cy="1047105"/>
            </a:xfrm>
          </p:grpSpPr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62C6A338-5A03-4547-B3C8-ADAEE89E1AE0}"/>
                  </a:ext>
                </a:extLst>
              </p:cNvPr>
              <p:cNvSpPr/>
              <p:nvPr/>
            </p:nvSpPr>
            <p:spPr>
              <a:xfrm>
                <a:off x="953947" y="2110160"/>
                <a:ext cx="1399830" cy="40124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900" dirty="0" err="1">
                    <a:solidFill>
                      <a:prstClr val="black">
                        <a:lumMod val="65000"/>
                        <a:lumOff val="35000"/>
                      </a:prstClr>
                    </a:solidFill>
                  </a:rPr>
                  <a:t>toAppointment_detail</a:t>
                </a:r>
                <a:r>
                  <a:rPr lang="en-US" altLang="ko-KR" sz="900" dirty="0">
                    <a:solidFill>
                      <a:prstClr val="black">
                        <a:lumMod val="65000"/>
                        <a:lumOff val="35000"/>
                      </a:prstClr>
                    </a:solidFill>
                  </a:rPr>
                  <a:t>() </a:t>
                </a:r>
                <a:r>
                  <a:rPr lang="ko-KR" altLang="en-US" sz="900" dirty="0">
                    <a:solidFill>
                      <a:prstClr val="black">
                        <a:lumMod val="65000"/>
                        <a:lumOff val="35000"/>
                      </a:prstClr>
                    </a:solidFill>
                  </a:rPr>
                  <a:t>실행</a:t>
                </a:r>
              </a:p>
            </p:txBody>
          </p:sp>
          <p:grpSp>
            <p:nvGrpSpPr>
              <p:cNvPr id="3" name="그룹 2">
                <a:extLst>
                  <a:ext uri="{FF2B5EF4-FFF2-40B4-BE49-F238E27FC236}">
                    <a16:creationId xmlns:a16="http://schemas.microsoft.com/office/drawing/2014/main" id="{21464C63-E227-4333-90E3-84768E8F2DE3}"/>
                  </a:ext>
                </a:extLst>
              </p:cNvPr>
              <p:cNvGrpSpPr/>
              <p:nvPr/>
            </p:nvGrpSpPr>
            <p:grpSpPr>
              <a:xfrm>
                <a:off x="1055848" y="1464301"/>
                <a:ext cx="2868185" cy="662569"/>
                <a:chOff x="1487731" y="1691469"/>
                <a:chExt cx="2868185" cy="662569"/>
              </a:xfrm>
            </p:grpSpPr>
            <p:grpSp>
              <p:nvGrpSpPr>
                <p:cNvPr id="13" name="그룹 12">
                  <a:extLst>
                    <a:ext uri="{FF2B5EF4-FFF2-40B4-BE49-F238E27FC236}">
                      <a16:creationId xmlns:a16="http://schemas.microsoft.com/office/drawing/2014/main" id="{EF0C5340-0F18-4B3C-B297-83336F3392CC}"/>
                    </a:ext>
                  </a:extLst>
                </p:cNvPr>
                <p:cNvGrpSpPr/>
                <p:nvPr/>
              </p:nvGrpSpPr>
              <p:grpSpPr>
                <a:xfrm>
                  <a:off x="1487731" y="1691469"/>
                  <a:ext cx="2868185" cy="662569"/>
                  <a:chOff x="1562100" y="1377555"/>
                  <a:chExt cx="2392546" cy="3706045"/>
                </a:xfrm>
              </p:grpSpPr>
              <p:cxnSp>
                <p:nvCxnSpPr>
                  <p:cNvPr id="14" name="직선 연결선 13">
                    <a:extLst>
                      <a:ext uri="{FF2B5EF4-FFF2-40B4-BE49-F238E27FC236}">
                        <a16:creationId xmlns:a16="http://schemas.microsoft.com/office/drawing/2014/main" id="{D0533FEA-A693-43EC-8336-2456C96D2B06}"/>
                      </a:ext>
                    </a:extLst>
                  </p:cNvPr>
                  <p:cNvCxnSpPr/>
                  <p:nvPr/>
                </p:nvCxnSpPr>
                <p:spPr>
                  <a:xfrm>
                    <a:off x="1563006" y="1377555"/>
                    <a:ext cx="0" cy="3204000"/>
                  </a:xfrm>
                  <a:prstGeom prst="line">
                    <a:avLst/>
                  </a:prstGeom>
                  <a:ln w="12700">
                    <a:solidFill>
                      <a:srgbClr val="64696D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" name="직선 연결선 14">
                    <a:extLst>
                      <a:ext uri="{FF2B5EF4-FFF2-40B4-BE49-F238E27FC236}">
                        <a16:creationId xmlns:a16="http://schemas.microsoft.com/office/drawing/2014/main" id="{47576FCE-F106-43B5-A006-18B006D28BB2}"/>
                      </a:ext>
                    </a:extLst>
                  </p:cNvPr>
                  <p:cNvCxnSpPr/>
                  <p:nvPr/>
                </p:nvCxnSpPr>
                <p:spPr>
                  <a:xfrm>
                    <a:off x="3952420" y="1879600"/>
                    <a:ext cx="0" cy="3204000"/>
                  </a:xfrm>
                  <a:prstGeom prst="line">
                    <a:avLst/>
                  </a:prstGeom>
                  <a:ln w="12700">
                    <a:solidFill>
                      <a:srgbClr val="64696D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" name="직선 연결선 15">
                    <a:extLst>
                      <a:ext uri="{FF2B5EF4-FFF2-40B4-BE49-F238E27FC236}">
                        <a16:creationId xmlns:a16="http://schemas.microsoft.com/office/drawing/2014/main" id="{E536F235-05FC-4C0D-9D2B-6A3903E0FC0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562100" y="4571986"/>
                    <a:ext cx="2392546" cy="16"/>
                  </a:xfrm>
                  <a:prstGeom prst="line">
                    <a:avLst/>
                  </a:prstGeom>
                  <a:ln w="12700">
                    <a:solidFill>
                      <a:srgbClr val="64696D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" name="직선 연결선 17">
                    <a:extLst>
                      <a:ext uri="{FF2B5EF4-FFF2-40B4-BE49-F238E27FC236}">
                        <a16:creationId xmlns:a16="http://schemas.microsoft.com/office/drawing/2014/main" id="{601050D9-93BC-4C44-854A-1FB8C3B4D93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562100" y="1871980"/>
                    <a:ext cx="2387600" cy="0"/>
                  </a:xfrm>
                  <a:prstGeom prst="line">
                    <a:avLst/>
                  </a:prstGeom>
                  <a:ln w="12700">
                    <a:solidFill>
                      <a:srgbClr val="64696D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21" name="직사각형 20">
                  <a:extLst>
                    <a:ext uri="{FF2B5EF4-FFF2-40B4-BE49-F238E27FC236}">
                      <a16:creationId xmlns:a16="http://schemas.microsoft.com/office/drawing/2014/main" id="{B88DE466-ABDA-4D18-9DDE-9A6A0B7DE65B}"/>
                    </a:ext>
                  </a:extLst>
                </p:cNvPr>
                <p:cNvSpPr/>
                <p:nvPr/>
              </p:nvSpPr>
              <p:spPr>
                <a:xfrm>
                  <a:off x="1650519" y="1708526"/>
                  <a:ext cx="2504796" cy="54896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>
                    <a:lnSpc>
                      <a:spcPct val="150000"/>
                    </a:lnSpc>
                  </a:pPr>
                  <a:r>
                    <a:rPr lang="en-US" altLang="ko-KR" sz="1400" b="1" dirty="0">
                      <a:solidFill>
                        <a:srgbClr val="44546A">
                          <a:lumMod val="75000"/>
                        </a:srgbClr>
                      </a:solidFill>
                    </a:rPr>
                    <a:t>Controller/AppointmentController.java</a:t>
                  </a:r>
                  <a:endParaRPr lang="ko-KR" altLang="en-US" sz="900" dirty="0">
                    <a:solidFill>
                      <a:prstClr val="black">
                        <a:lumMod val="65000"/>
                        <a:lumOff val="35000"/>
                      </a:prstClr>
                    </a:solidFill>
                  </a:endParaRPr>
                </a:p>
              </p:txBody>
            </p:sp>
          </p:grpSp>
        </p:grp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2D79D52F-BD44-4F17-AF53-43433CD2BB66}"/>
                </a:ext>
              </a:extLst>
            </p:cNvPr>
            <p:cNvSpPr/>
            <p:nvPr/>
          </p:nvSpPr>
          <p:spPr>
            <a:xfrm>
              <a:off x="3298805" y="4215625"/>
              <a:ext cx="1922879" cy="2732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900" dirty="0" err="1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delete_appointment</a:t>
              </a:r>
              <a:r>
                <a:rPr lang="en-US" altLang="ko-KR" sz="9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() </a:t>
              </a:r>
              <a:r>
                <a:rPr lang="ko-KR" altLang="en-US" sz="9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실행</a:t>
              </a: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CA8F34D5-467E-4128-A22F-A4CBB549A523}"/>
              </a:ext>
            </a:extLst>
          </p:cNvPr>
          <p:cNvGrpSpPr/>
          <p:nvPr/>
        </p:nvGrpSpPr>
        <p:grpSpPr>
          <a:xfrm>
            <a:off x="3020841" y="5387939"/>
            <a:ext cx="4079864" cy="730324"/>
            <a:chOff x="1220919" y="5301311"/>
            <a:chExt cx="4079864" cy="730324"/>
          </a:xfrm>
        </p:grpSpPr>
        <p:grpSp>
          <p:nvGrpSpPr>
            <p:cNvPr id="73" name="그룹 72">
              <a:extLst>
                <a:ext uri="{FF2B5EF4-FFF2-40B4-BE49-F238E27FC236}">
                  <a16:creationId xmlns:a16="http://schemas.microsoft.com/office/drawing/2014/main" id="{65F12A3F-A3AE-4348-A94E-7CC3FC5AA4A2}"/>
                </a:ext>
              </a:extLst>
            </p:cNvPr>
            <p:cNvGrpSpPr/>
            <p:nvPr/>
          </p:nvGrpSpPr>
          <p:grpSpPr>
            <a:xfrm>
              <a:off x="1220919" y="5301311"/>
              <a:ext cx="4079864" cy="713161"/>
              <a:chOff x="953947" y="1464301"/>
              <a:chExt cx="2970086" cy="1047104"/>
            </a:xfrm>
          </p:grpSpPr>
          <p:sp>
            <p:nvSpPr>
              <p:cNvPr id="78" name="직사각형 77">
                <a:extLst>
                  <a:ext uri="{FF2B5EF4-FFF2-40B4-BE49-F238E27FC236}">
                    <a16:creationId xmlns:a16="http://schemas.microsoft.com/office/drawing/2014/main" id="{2A18985F-36FE-4032-9F31-3103AE2671F7}"/>
                  </a:ext>
                </a:extLst>
              </p:cNvPr>
              <p:cNvSpPr/>
              <p:nvPr/>
            </p:nvSpPr>
            <p:spPr>
              <a:xfrm>
                <a:off x="953947" y="2110160"/>
                <a:ext cx="1437532" cy="40124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900" dirty="0">
                    <a:solidFill>
                      <a:prstClr val="black">
                        <a:lumMod val="65000"/>
                        <a:lumOff val="35000"/>
                      </a:prstClr>
                    </a:solidFill>
                  </a:rPr>
                  <a:t>예약날짜</a:t>
                </a:r>
                <a:r>
                  <a:rPr lang="en-US" altLang="ko-KR" sz="900" dirty="0">
                    <a:solidFill>
                      <a:prstClr val="black">
                        <a:lumMod val="65000"/>
                        <a:lumOff val="35000"/>
                      </a:prstClr>
                    </a:solidFill>
                  </a:rPr>
                  <a:t>, </a:t>
                </a:r>
                <a:r>
                  <a:rPr lang="ko-KR" altLang="en-US" sz="900" dirty="0">
                    <a:solidFill>
                      <a:prstClr val="black">
                        <a:lumMod val="65000"/>
                        <a:lumOff val="35000"/>
                      </a:prstClr>
                    </a:solidFill>
                  </a:rPr>
                  <a:t>병원정보</a:t>
                </a:r>
                <a:r>
                  <a:rPr lang="en-US" altLang="ko-KR" sz="900" dirty="0">
                    <a:solidFill>
                      <a:prstClr val="black">
                        <a:lumMod val="65000"/>
                        <a:lumOff val="35000"/>
                      </a:prstClr>
                    </a:solidFill>
                  </a:rPr>
                  <a:t> </a:t>
                </a:r>
                <a:r>
                  <a:rPr lang="ko-KR" altLang="en-US" sz="900" dirty="0">
                    <a:solidFill>
                      <a:prstClr val="black">
                        <a:lumMod val="65000"/>
                        <a:lumOff val="35000"/>
                      </a:prstClr>
                    </a:solidFill>
                  </a:rPr>
                  <a:t>등 확인 가능</a:t>
                </a:r>
                <a:endParaRPr lang="en-US" altLang="ko-KR" sz="900" dirty="0">
                  <a:solidFill>
                    <a:prstClr val="black">
                      <a:lumMod val="65000"/>
                      <a:lumOff val="35000"/>
                    </a:prstClr>
                  </a:solidFill>
                </a:endParaRPr>
              </a:p>
            </p:txBody>
          </p:sp>
          <p:grpSp>
            <p:nvGrpSpPr>
              <p:cNvPr id="79" name="그룹 78">
                <a:extLst>
                  <a:ext uri="{FF2B5EF4-FFF2-40B4-BE49-F238E27FC236}">
                    <a16:creationId xmlns:a16="http://schemas.microsoft.com/office/drawing/2014/main" id="{55D18FC1-BF95-4DA6-91A1-FF5D1C4086FC}"/>
                  </a:ext>
                </a:extLst>
              </p:cNvPr>
              <p:cNvGrpSpPr/>
              <p:nvPr/>
            </p:nvGrpSpPr>
            <p:grpSpPr>
              <a:xfrm>
                <a:off x="1055848" y="1464301"/>
                <a:ext cx="2868185" cy="662569"/>
                <a:chOff x="1487731" y="1691469"/>
                <a:chExt cx="2868185" cy="662569"/>
              </a:xfrm>
            </p:grpSpPr>
            <p:grpSp>
              <p:nvGrpSpPr>
                <p:cNvPr id="80" name="그룹 79">
                  <a:extLst>
                    <a:ext uri="{FF2B5EF4-FFF2-40B4-BE49-F238E27FC236}">
                      <a16:creationId xmlns:a16="http://schemas.microsoft.com/office/drawing/2014/main" id="{3AD0EABC-0BDC-4490-A148-4057CB3ABB8E}"/>
                    </a:ext>
                  </a:extLst>
                </p:cNvPr>
                <p:cNvGrpSpPr/>
                <p:nvPr/>
              </p:nvGrpSpPr>
              <p:grpSpPr>
                <a:xfrm>
                  <a:off x="1487731" y="1691469"/>
                  <a:ext cx="2868185" cy="662569"/>
                  <a:chOff x="1562100" y="1377555"/>
                  <a:chExt cx="2392546" cy="3706045"/>
                </a:xfrm>
              </p:grpSpPr>
              <p:cxnSp>
                <p:nvCxnSpPr>
                  <p:cNvPr id="82" name="직선 연결선 81">
                    <a:extLst>
                      <a:ext uri="{FF2B5EF4-FFF2-40B4-BE49-F238E27FC236}">
                        <a16:creationId xmlns:a16="http://schemas.microsoft.com/office/drawing/2014/main" id="{5C64EC52-E574-4CBA-8B39-C0A498CD3E89}"/>
                      </a:ext>
                    </a:extLst>
                  </p:cNvPr>
                  <p:cNvCxnSpPr/>
                  <p:nvPr/>
                </p:nvCxnSpPr>
                <p:spPr>
                  <a:xfrm>
                    <a:off x="1563006" y="1377555"/>
                    <a:ext cx="0" cy="3204000"/>
                  </a:xfrm>
                  <a:prstGeom prst="line">
                    <a:avLst/>
                  </a:prstGeom>
                  <a:ln w="12700">
                    <a:solidFill>
                      <a:srgbClr val="64696D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3" name="직선 연결선 82">
                    <a:extLst>
                      <a:ext uri="{FF2B5EF4-FFF2-40B4-BE49-F238E27FC236}">
                        <a16:creationId xmlns:a16="http://schemas.microsoft.com/office/drawing/2014/main" id="{C0754F6B-8945-44BB-AB48-796EFBB46EED}"/>
                      </a:ext>
                    </a:extLst>
                  </p:cNvPr>
                  <p:cNvCxnSpPr/>
                  <p:nvPr/>
                </p:nvCxnSpPr>
                <p:spPr>
                  <a:xfrm>
                    <a:off x="3952420" y="1879600"/>
                    <a:ext cx="0" cy="3204000"/>
                  </a:xfrm>
                  <a:prstGeom prst="line">
                    <a:avLst/>
                  </a:prstGeom>
                  <a:ln w="12700">
                    <a:solidFill>
                      <a:srgbClr val="64696D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4" name="직선 연결선 83">
                    <a:extLst>
                      <a:ext uri="{FF2B5EF4-FFF2-40B4-BE49-F238E27FC236}">
                        <a16:creationId xmlns:a16="http://schemas.microsoft.com/office/drawing/2014/main" id="{B75DABFA-6D42-4CBE-BA10-B7628C1E2AE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562100" y="4571986"/>
                    <a:ext cx="2392546" cy="16"/>
                  </a:xfrm>
                  <a:prstGeom prst="line">
                    <a:avLst/>
                  </a:prstGeom>
                  <a:ln w="12700">
                    <a:solidFill>
                      <a:srgbClr val="64696D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6" name="직선 연결선 85">
                    <a:extLst>
                      <a:ext uri="{FF2B5EF4-FFF2-40B4-BE49-F238E27FC236}">
                        <a16:creationId xmlns:a16="http://schemas.microsoft.com/office/drawing/2014/main" id="{D01622C4-708E-48BD-9486-ABEBBEAE514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562100" y="1871980"/>
                    <a:ext cx="2387600" cy="0"/>
                  </a:xfrm>
                  <a:prstGeom prst="line">
                    <a:avLst/>
                  </a:prstGeom>
                  <a:ln w="12700">
                    <a:solidFill>
                      <a:srgbClr val="64696D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81" name="직사각형 80">
                  <a:extLst>
                    <a:ext uri="{FF2B5EF4-FFF2-40B4-BE49-F238E27FC236}">
                      <a16:creationId xmlns:a16="http://schemas.microsoft.com/office/drawing/2014/main" id="{77D77A4F-2BA1-4BD5-9A3D-1720D73AAF2A}"/>
                    </a:ext>
                  </a:extLst>
                </p:cNvPr>
                <p:cNvSpPr/>
                <p:nvPr/>
              </p:nvSpPr>
              <p:spPr>
                <a:xfrm>
                  <a:off x="1565867" y="1708526"/>
                  <a:ext cx="2726284" cy="54896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>
                    <a:lnSpc>
                      <a:spcPct val="150000"/>
                    </a:lnSpc>
                  </a:pPr>
                  <a:r>
                    <a:rPr lang="en-US" altLang="ko-KR" sz="1400" b="1" dirty="0">
                      <a:solidFill>
                        <a:srgbClr val="44546A">
                          <a:lumMod val="75000"/>
                        </a:srgbClr>
                      </a:solidFill>
                    </a:rPr>
                    <a:t>view/member/</a:t>
                  </a:r>
                  <a:r>
                    <a:rPr lang="en-US" altLang="ko-KR" sz="1400" b="1" dirty="0" err="1">
                      <a:solidFill>
                        <a:srgbClr val="44546A">
                          <a:lumMod val="75000"/>
                        </a:srgbClr>
                      </a:solidFill>
                    </a:rPr>
                    <a:t>appointment_list_detail.jsp</a:t>
                  </a:r>
                  <a:endParaRPr lang="ko-KR" altLang="en-US" sz="900" dirty="0">
                    <a:solidFill>
                      <a:prstClr val="black">
                        <a:lumMod val="65000"/>
                        <a:lumOff val="35000"/>
                      </a:prstClr>
                    </a:solidFill>
                  </a:endParaRPr>
                </a:p>
              </p:txBody>
            </p:sp>
          </p:grpSp>
        </p:grp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B6B14D33-2CAC-4ECC-8E99-D10E213C6DFD}"/>
                </a:ext>
              </a:extLst>
            </p:cNvPr>
            <p:cNvSpPr/>
            <p:nvPr/>
          </p:nvSpPr>
          <p:spPr>
            <a:xfrm>
              <a:off x="3247016" y="5758355"/>
              <a:ext cx="1974668" cy="2732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9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“CANCLE” </a:t>
              </a:r>
              <a:r>
                <a:rPr lang="ko-KR" altLang="en-US" sz="9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버튼 클릭</a:t>
              </a:r>
              <a:endParaRPr lang="en-US" altLang="ko-KR" sz="900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</p:grp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CA5A8705-EC78-46A1-846E-93549357F515}"/>
              </a:ext>
            </a:extLst>
          </p:cNvPr>
          <p:cNvCxnSpPr>
            <a:cxnSpLocks/>
          </p:cNvCxnSpPr>
          <p:nvPr/>
        </p:nvCxnSpPr>
        <p:spPr>
          <a:xfrm flipV="1">
            <a:off x="5948225" y="2983841"/>
            <a:ext cx="0" cy="471638"/>
          </a:xfrm>
          <a:prstGeom prst="straightConnector1">
            <a:avLst/>
          </a:prstGeom>
          <a:ln w="38100">
            <a:solidFill>
              <a:srgbClr val="64696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E0077303-7712-42AF-8C28-FF5524B51C98}"/>
              </a:ext>
            </a:extLst>
          </p:cNvPr>
          <p:cNvSpPr/>
          <p:nvPr/>
        </p:nvSpPr>
        <p:spPr>
          <a:xfrm>
            <a:off x="5548243" y="3105593"/>
            <a:ext cx="2134185" cy="2732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00" dirty="0">
                <a:solidFill>
                  <a:prstClr val="black">
                    <a:lumMod val="65000"/>
                    <a:lumOff val="35000"/>
                  </a:prstClr>
                </a:solidFill>
              </a:rPr>
              <a:t>Redirect</a:t>
            </a:r>
            <a:r>
              <a:rPr lang="ko-KR" altLang="en-US" sz="900" dirty="0">
                <a:solidFill>
                  <a:prstClr val="black">
                    <a:lumMod val="65000"/>
                    <a:lumOff val="35000"/>
                  </a:prstClr>
                </a:solidFill>
              </a:rPr>
              <a:t>로 이동</a:t>
            </a:r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E2A961B8-1439-4308-B17E-A41CD3C2D32E}"/>
              </a:ext>
            </a:extLst>
          </p:cNvPr>
          <p:cNvGrpSpPr/>
          <p:nvPr/>
        </p:nvGrpSpPr>
        <p:grpSpPr>
          <a:xfrm>
            <a:off x="7185324" y="2357005"/>
            <a:ext cx="592074" cy="1694291"/>
            <a:chOff x="5954628" y="2497667"/>
            <a:chExt cx="592074" cy="1510237"/>
          </a:xfrm>
        </p:grpSpPr>
        <p:cxnSp>
          <p:nvCxnSpPr>
            <p:cNvPr id="118" name="직선 연결선 117">
              <a:extLst>
                <a:ext uri="{FF2B5EF4-FFF2-40B4-BE49-F238E27FC236}">
                  <a16:creationId xmlns:a16="http://schemas.microsoft.com/office/drawing/2014/main" id="{F77857A2-27C3-419D-9C77-084699D0FD94}"/>
                </a:ext>
              </a:extLst>
            </p:cNvPr>
            <p:cNvCxnSpPr>
              <a:cxnSpLocks/>
            </p:cNvCxnSpPr>
            <p:nvPr/>
          </p:nvCxnSpPr>
          <p:spPr>
            <a:xfrm>
              <a:off x="6242164" y="2497667"/>
              <a:ext cx="0" cy="1510237"/>
            </a:xfrm>
            <a:prstGeom prst="line">
              <a:avLst/>
            </a:prstGeom>
            <a:ln w="38100">
              <a:solidFill>
                <a:srgbClr val="6469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직선 화살표 연결선 141">
              <a:extLst>
                <a:ext uri="{FF2B5EF4-FFF2-40B4-BE49-F238E27FC236}">
                  <a16:creationId xmlns:a16="http://schemas.microsoft.com/office/drawing/2014/main" id="{6028E0C6-4B20-4D74-AEE0-09AEED2BAF76}"/>
                </a:ext>
              </a:extLst>
            </p:cNvPr>
            <p:cNvCxnSpPr/>
            <p:nvPr/>
          </p:nvCxnSpPr>
          <p:spPr>
            <a:xfrm flipH="1">
              <a:off x="5954628" y="3997831"/>
              <a:ext cx="287536" cy="0"/>
            </a:xfrm>
            <a:prstGeom prst="straightConnector1">
              <a:avLst/>
            </a:prstGeom>
            <a:ln w="38100">
              <a:solidFill>
                <a:srgbClr val="64696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직선 화살표 연결선 142">
              <a:extLst>
                <a:ext uri="{FF2B5EF4-FFF2-40B4-BE49-F238E27FC236}">
                  <a16:creationId xmlns:a16="http://schemas.microsoft.com/office/drawing/2014/main" id="{740D6D2E-FCFB-474A-9686-B358980A1953}"/>
                </a:ext>
              </a:extLst>
            </p:cNvPr>
            <p:cNvCxnSpPr>
              <a:cxnSpLocks/>
            </p:cNvCxnSpPr>
            <p:nvPr/>
          </p:nvCxnSpPr>
          <p:spPr>
            <a:xfrm>
              <a:off x="6242164" y="2504583"/>
              <a:ext cx="304538" cy="0"/>
            </a:xfrm>
            <a:prstGeom prst="straightConnector1">
              <a:avLst/>
            </a:prstGeom>
            <a:ln w="38100">
              <a:solidFill>
                <a:srgbClr val="64696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1B9772FA-7499-4F02-A7B7-06C775B8DD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026" y="1549863"/>
            <a:ext cx="2654568" cy="286795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30F1D57-EB7D-495D-A12F-68C42FDFBFD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423" t="7333" r="14684" b="-17981"/>
          <a:stretch/>
        </p:blipFill>
        <p:spPr>
          <a:xfrm>
            <a:off x="1658067" y="4487886"/>
            <a:ext cx="1482425" cy="2016427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194B5585-EB97-498F-9E21-8D5A09317252}"/>
              </a:ext>
            </a:extLst>
          </p:cNvPr>
          <p:cNvSpPr/>
          <p:nvPr/>
        </p:nvSpPr>
        <p:spPr>
          <a:xfrm>
            <a:off x="1815039" y="4685825"/>
            <a:ext cx="762000" cy="96333"/>
          </a:xfrm>
          <a:prstGeom prst="rect">
            <a:avLst/>
          </a:prstGeom>
          <a:solidFill>
            <a:srgbClr val="92D050">
              <a:alpha val="4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AEA7675C-08B5-4BC1-9A02-2D7113B3C959}"/>
              </a:ext>
            </a:extLst>
          </p:cNvPr>
          <p:cNvSpPr/>
          <p:nvPr/>
        </p:nvSpPr>
        <p:spPr>
          <a:xfrm>
            <a:off x="629821" y="4695982"/>
            <a:ext cx="762000" cy="96333"/>
          </a:xfrm>
          <a:prstGeom prst="rect">
            <a:avLst/>
          </a:prstGeom>
          <a:solidFill>
            <a:srgbClr val="92D050">
              <a:alpha val="4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A84C091F-8204-41C1-B8A7-22E68733E7CE}"/>
              </a:ext>
            </a:extLst>
          </p:cNvPr>
          <p:cNvSpPr/>
          <p:nvPr/>
        </p:nvSpPr>
        <p:spPr>
          <a:xfrm>
            <a:off x="503669" y="6239457"/>
            <a:ext cx="372631" cy="96333"/>
          </a:xfrm>
          <a:prstGeom prst="rect">
            <a:avLst/>
          </a:prstGeom>
          <a:solidFill>
            <a:srgbClr val="92D050">
              <a:alpha val="4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24462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각 삼각형 7"/>
          <p:cNvSpPr/>
          <p:nvPr/>
        </p:nvSpPr>
        <p:spPr>
          <a:xfrm rot="5400000">
            <a:off x="61310" y="-61310"/>
            <a:ext cx="4572003" cy="4694623"/>
          </a:xfrm>
          <a:prstGeom prst="rtTriangle">
            <a:avLst/>
          </a:prstGeom>
          <a:solidFill>
            <a:srgbClr val="D2D2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44C4188D-00E2-496D-936A-8DC463B0B493}"/>
              </a:ext>
            </a:extLst>
          </p:cNvPr>
          <p:cNvSpPr/>
          <p:nvPr/>
        </p:nvSpPr>
        <p:spPr>
          <a:xfrm>
            <a:off x="292100" y="1003299"/>
            <a:ext cx="11633200" cy="5616575"/>
          </a:xfrm>
          <a:prstGeom prst="rect">
            <a:avLst/>
          </a:prstGeom>
          <a:solidFill>
            <a:schemeClr val="bg1"/>
          </a:solidFill>
          <a:ln>
            <a:solidFill>
              <a:srgbClr val="6469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977002" y="113821"/>
            <a:ext cx="6096000" cy="76944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latinLnBrk="0">
              <a:defRPr/>
            </a:pPr>
            <a:r>
              <a:rPr lang="en-US" altLang="ko-KR" sz="28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05 </a:t>
            </a:r>
            <a:r>
              <a:rPr lang="ko-KR" altLang="en-US" sz="28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기술상세</a:t>
            </a:r>
            <a:endParaRPr lang="en-US" altLang="ko-KR" sz="2800" b="1" i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 latinLnBrk="0">
              <a:defRPr/>
            </a:pPr>
            <a:r>
              <a:rPr lang="en-US" altLang="ko-KR" sz="160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06.3 </a:t>
            </a:r>
            <a:r>
              <a:rPr lang="ko-KR" altLang="en-US" sz="160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마이페이지</a:t>
            </a:r>
          </a:p>
        </p:txBody>
      </p:sp>
      <p:sp>
        <p:nvSpPr>
          <p:cNvPr id="77" name="직사각형 76"/>
          <p:cNvSpPr/>
          <p:nvPr/>
        </p:nvSpPr>
        <p:spPr>
          <a:xfrm>
            <a:off x="4579680" y="1636015"/>
            <a:ext cx="184731" cy="454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endParaRPr lang="en-US" altLang="ko-KR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85" name="직사각형 84"/>
          <p:cNvSpPr/>
          <p:nvPr/>
        </p:nvSpPr>
        <p:spPr>
          <a:xfrm>
            <a:off x="8242082" y="1636015"/>
            <a:ext cx="184731" cy="454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endParaRPr lang="en-US" altLang="ko-KR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E284C9D1-8814-4F6A-A194-0692523BBED2}"/>
              </a:ext>
            </a:extLst>
          </p:cNvPr>
          <p:cNvGrpSpPr/>
          <p:nvPr/>
        </p:nvGrpSpPr>
        <p:grpSpPr>
          <a:xfrm>
            <a:off x="3063017" y="2136469"/>
            <a:ext cx="4223282" cy="713161"/>
            <a:chOff x="953947" y="1464301"/>
            <a:chExt cx="3074492" cy="1047104"/>
          </a:xfrm>
        </p:grpSpPr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AB77553F-6BE5-446E-9DCE-C9EDD0906E5A}"/>
                </a:ext>
              </a:extLst>
            </p:cNvPr>
            <p:cNvSpPr/>
            <p:nvPr/>
          </p:nvSpPr>
          <p:spPr>
            <a:xfrm>
              <a:off x="953947" y="2110160"/>
              <a:ext cx="3074492" cy="4012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9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병원 이름 클릭</a:t>
              </a:r>
            </a:p>
          </p:txBody>
        </p:sp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35E01F76-7598-4DAF-B991-A226C06A1603}"/>
                </a:ext>
              </a:extLst>
            </p:cNvPr>
            <p:cNvGrpSpPr/>
            <p:nvPr/>
          </p:nvGrpSpPr>
          <p:grpSpPr>
            <a:xfrm>
              <a:off x="1055848" y="1464301"/>
              <a:ext cx="2868185" cy="662569"/>
              <a:chOff x="1487731" y="1691469"/>
              <a:chExt cx="2868185" cy="662569"/>
            </a:xfrm>
          </p:grpSpPr>
          <p:grpSp>
            <p:nvGrpSpPr>
              <p:cNvPr id="95" name="그룹 94">
                <a:extLst>
                  <a:ext uri="{FF2B5EF4-FFF2-40B4-BE49-F238E27FC236}">
                    <a16:creationId xmlns:a16="http://schemas.microsoft.com/office/drawing/2014/main" id="{7C33079F-9D31-49D5-A638-1ABC35AEB869}"/>
                  </a:ext>
                </a:extLst>
              </p:cNvPr>
              <p:cNvGrpSpPr/>
              <p:nvPr/>
            </p:nvGrpSpPr>
            <p:grpSpPr>
              <a:xfrm>
                <a:off x="1487731" y="1691469"/>
                <a:ext cx="2868185" cy="662569"/>
                <a:chOff x="1562100" y="1377555"/>
                <a:chExt cx="2392546" cy="3706045"/>
              </a:xfrm>
            </p:grpSpPr>
            <p:cxnSp>
              <p:nvCxnSpPr>
                <p:cNvPr id="97" name="직선 연결선 96">
                  <a:extLst>
                    <a:ext uri="{FF2B5EF4-FFF2-40B4-BE49-F238E27FC236}">
                      <a16:creationId xmlns:a16="http://schemas.microsoft.com/office/drawing/2014/main" id="{AF2F416B-F6C2-49AA-97CC-6D4F0BA420D3}"/>
                    </a:ext>
                  </a:extLst>
                </p:cNvPr>
                <p:cNvCxnSpPr/>
                <p:nvPr/>
              </p:nvCxnSpPr>
              <p:spPr>
                <a:xfrm>
                  <a:off x="1563006" y="1377555"/>
                  <a:ext cx="0" cy="3204000"/>
                </a:xfrm>
                <a:prstGeom prst="line">
                  <a:avLst/>
                </a:prstGeom>
                <a:ln w="12700">
                  <a:solidFill>
                    <a:srgbClr val="64696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" name="직선 연결선 97">
                  <a:extLst>
                    <a:ext uri="{FF2B5EF4-FFF2-40B4-BE49-F238E27FC236}">
                      <a16:creationId xmlns:a16="http://schemas.microsoft.com/office/drawing/2014/main" id="{4706404B-D1BA-42D2-9E8A-B452667FAA78}"/>
                    </a:ext>
                  </a:extLst>
                </p:cNvPr>
                <p:cNvCxnSpPr/>
                <p:nvPr/>
              </p:nvCxnSpPr>
              <p:spPr>
                <a:xfrm>
                  <a:off x="3952420" y="1879600"/>
                  <a:ext cx="0" cy="3204000"/>
                </a:xfrm>
                <a:prstGeom prst="line">
                  <a:avLst/>
                </a:prstGeom>
                <a:ln w="12700">
                  <a:solidFill>
                    <a:srgbClr val="64696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" name="직선 연결선 98">
                  <a:extLst>
                    <a:ext uri="{FF2B5EF4-FFF2-40B4-BE49-F238E27FC236}">
                      <a16:creationId xmlns:a16="http://schemas.microsoft.com/office/drawing/2014/main" id="{907EA348-9328-4544-ADF7-6ABE8F434B0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62100" y="4571986"/>
                  <a:ext cx="2392546" cy="16"/>
                </a:xfrm>
                <a:prstGeom prst="line">
                  <a:avLst/>
                </a:prstGeom>
                <a:ln w="12700">
                  <a:solidFill>
                    <a:srgbClr val="64696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0" name="직선 연결선 99">
                  <a:extLst>
                    <a:ext uri="{FF2B5EF4-FFF2-40B4-BE49-F238E27FC236}">
                      <a16:creationId xmlns:a16="http://schemas.microsoft.com/office/drawing/2014/main" id="{B64E27D1-50B1-434D-9310-A3ACA07B9C6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562100" y="1871980"/>
                  <a:ext cx="2387600" cy="0"/>
                </a:xfrm>
                <a:prstGeom prst="line">
                  <a:avLst/>
                </a:prstGeom>
                <a:ln w="12700">
                  <a:solidFill>
                    <a:srgbClr val="64696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6" name="직사각형 95">
                <a:extLst>
                  <a:ext uri="{FF2B5EF4-FFF2-40B4-BE49-F238E27FC236}">
                    <a16:creationId xmlns:a16="http://schemas.microsoft.com/office/drawing/2014/main" id="{46BE55FD-D711-4B71-9AF0-43D9E74582BB}"/>
                  </a:ext>
                </a:extLst>
              </p:cNvPr>
              <p:cNvSpPr/>
              <p:nvPr/>
            </p:nvSpPr>
            <p:spPr>
              <a:xfrm>
                <a:off x="1734036" y="1708526"/>
                <a:ext cx="2358214" cy="5489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1400" b="1" dirty="0">
                    <a:solidFill>
                      <a:srgbClr val="44546A">
                        <a:lumMod val="75000"/>
                      </a:srgbClr>
                    </a:solidFill>
                  </a:rPr>
                  <a:t>view/member/</a:t>
                </a:r>
                <a:r>
                  <a:rPr lang="en-US" altLang="ko-KR" sz="1400" b="1" dirty="0" err="1">
                    <a:solidFill>
                      <a:srgbClr val="44546A">
                        <a:lumMod val="75000"/>
                      </a:srgbClr>
                    </a:solidFill>
                  </a:rPr>
                  <a:t>reveiw_list.jsp</a:t>
                </a:r>
                <a:endParaRPr lang="ko-KR" altLang="en-US" sz="900" dirty="0">
                  <a:solidFill>
                    <a:prstClr val="black">
                      <a:lumMod val="65000"/>
                      <a:lumOff val="35000"/>
                    </a:prstClr>
                  </a:solidFill>
                </a:endParaRPr>
              </a:p>
            </p:txBody>
          </p:sp>
        </p:grpSp>
      </p:grpSp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BCC59A8B-7C7C-40B7-9A7E-B9D3EBD93020}"/>
              </a:ext>
            </a:extLst>
          </p:cNvPr>
          <p:cNvGrpSpPr/>
          <p:nvPr/>
        </p:nvGrpSpPr>
        <p:grpSpPr>
          <a:xfrm>
            <a:off x="7641197" y="2136469"/>
            <a:ext cx="4223282" cy="920910"/>
            <a:chOff x="953947" y="1464301"/>
            <a:chExt cx="3074492" cy="1352133"/>
          </a:xfrm>
        </p:grpSpPr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FA3768E3-B2E2-48C2-8C35-C74140FD1021}"/>
                </a:ext>
              </a:extLst>
            </p:cNvPr>
            <p:cNvSpPr/>
            <p:nvPr/>
          </p:nvSpPr>
          <p:spPr>
            <a:xfrm>
              <a:off x="953947" y="2110160"/>
              <a:ext cx="3074492" cy="70627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900" dirty="0" err="1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getReview</a:t>
              </a:r>
              <a:r>
                <a:rPr lang="en-US" altLang="ko-KR" sz="9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() </a:t>
              </a:r>
              <a:r>
                <a:rPr lang="ko-KR" altLang="en-US" sz="9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실행</a:t>
              </a:r>
              <a:endParaRPr lang="en-US" altLang="ko-KR" sz="900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900" dirty="0" err="1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deleteReview</a:t>
              </a:r>
              <a:r>
                <a:rPr lang="en-US" altLang="ko-KR" sz="9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() </a:t>
              </a:r>
              <a:r>
                <a:rPr lang="ko-KR" altLang="en-US" sz="9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실행</a:t>
              </a:r>
            </a:p>
          </p:txBody>
        </p:sp>
        <p:grpSp>
          <p:nvGrpSpPr>
            <p:cNvPr id="121" name="그룹 120">
              <a:extLst>
                <a:ext uri="{FF2B5EF4-FFF2-40B4-BE49-F238E27FC236}">
                  <a16:creationId xmlns:a16="http://schemas.microsoft.com/office/drawing/2014/main" id="{AFF95224-303E-43FA-81A2-11DC97C5EB2D}"/>
                </a:ext>
              </a:extLst>
            </p:cNvPr>
            <p:cNvGrpSpPr/>
            <p:nvPr/>
          </p:nvGrpSpPr>
          <p:grpSpPr>
            <a:xfrm>
              <a:off x="1055848" y="1464301"/>
              <a:ext cx="2868185" cy="662569"/>
              <a:chOff x="1487731" y="1691469"/>
              <a:chExt cx="2868185" cy="662569"/>
            </a:xfrm>
          </p:grpSpPr>
          <p:grpSp>
            <p:nvGrpSpPr>
              <p:cNvPr id="122" name="그룹 121">
                <a:extLst>
                  <a:ext uri="{FF2B5EF4-FFF2-40B4-BE49-F238E27FC236}">
                    <a16:creationId xmlns:a16="http://schemas.microsoft.com/office/drawing/2014/main" id="{BA083098-6D99-412C-8C48-5B1C7C6CEA33}"/>
                  </a:ext>
                </a:extLst>
              </p:cNvPr>
              <p:cNvGrpSpPr/>
              <p:nvPr/>
            </p:nvGrpSpPr>
            <p:grpSpPr>
              <a:xfrm>
                <a:off x="1487731" y="1691469"/>
                <a:ext cx="2868185" cy="662569"/>
                <a:chOff x="1562100" y="1377555"/>
                <a:chExt cx="2392546" cy="3706045"/>
              </a:xfrm>
            </p:grpSpPr>
            <p:cxnSp>
              <p:nvCxnSpPr>
                <p:cNvPr id="124" name="직선 연결선 123">
                  <a:extLst>
                    <a:ext uri="{FF2B5EF4-FFF2-40B4-BE49-F238E27FC236}">
                      <a16:creationId xmlns:a16="http://schemas.microsoft.com/office/drawing/2014/main" id="{F65AF061-103A-46AD-9121-62BA635514A9}"/>
                    </a:ext>
                  </a:extLst>
                </p:cNvPr>
                <p:cNvCxnSpPr/>
                <p:nvPr/>
              </p:nvCxnSpPr>
              <p:spPr>
                <a:xfrm>
                  <a:off x="1563006" y="1377555"/>
                  <a:ext cx="0" cy="3204000"/>
                </a:xfrm>
                <a:prstGeom prst="line">
                  <a:avLst/>
                </a:prstGeom>
                <a:ln w="12700">
                  <a:solidFill>
                    <a:srgbClr val="64696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5" name="직선 연결선 124">
                  <a:extLst>
                    <a:ext uri="{FF2B5EF4-FFF2-40B4-BE49-F238E27FC236}">
                      <a16:creationId xmlns:a16="http://schemas.microsoft.com/office/drawing/2014/main" id="{98934851-8AC4-493A-B124-9A2B79C25F5F}"/>
                    </a:ext>
                  </a:extLst>
                </p:cNvPr>
                <p:cNvCxnSpPr/>
                <p:nvPr/>
              </p:nvCxnSpPr>
              <p:spPr>
                <a:xfrm>
                  <a:off x="3952420" y="1879600"/>
                  <a:ext cx="0" cy="3204000"/>
                </a:xfrm>
                <a:prstGeom prst="line">
                  <a:avLst/>
                </a:prstGeom>
                <a:ln w="12700">
                  <a:solidFill>
                    <a:srgbClr val="64696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6" name="직선 연결선 125">
                  <a:extLst>
                    <a:ext uri="{FF2B5EF4-FFF2-40B4-BE49-F238E27FC236}">
                      <a16:creationId xmlns:a16="http://schemas.microsoft.com/office/drawing/2014/main" id="{D90A6E09-1343-440C-A180-EC097A64EE8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62100" y="4571986"/>
                  <a:ext cx="2392546" cy="16"/>
                </a:xfrm>
                <a:prstGeom prst="line">
                  <a:avLst/>
                </a:prstGeom>
                <a:ln w="12700">
                  <a:solidFill>
                    <a:srgbClr val="64696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직선 연결선 126">
                  <a:extLst>
                    <a:ext uri="{FF2B5EF4-FFF2-40B4-BE49-F238E27FC236}">
                      <a16:creationId xmlns:a16="http://schemas.microsoft.com/office/drawing/2014/main" id="{0165F1D5-051D-42F4-B5A4-1C367928B7F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562100" y="1871980"/>
                  <a:ext cx="2387600" cy="0"/>
                </a:xfrm>
                <a:prstGeom prst="line">
                  <a:avLst/>
                </a:prstGeom>
                <a:ln w="12700">
                  <a:solidFill>
                    <a:srgbClr val="64696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23" name="직사각형 122">
                <a:extLst>
                  <a:ext uri="{FF2B5EF4-FFF2-40B4-BE49-F238E27FC236}">
                    <a16:creationId xmlns:a16="http://schemas.microsoft.com/office/drawing/2014/main" id="{797A07CF-5145-434E-8163-6CBC6C18A74D}"/>
                  </a:ext>
                </a:extLst>
              </p:cNvPr>
              <p:cNvSpPr/>
              <p:nvPr/>
            </p:nvSpPr>
            <p:spPr>
              <a:xfrm>
                <a:off x="1734036" y="1708526"/>
                <a:ext cx="2358214" cy="5489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1400" b="1" dirty="0">
                    <a:solidFill>
                      <a:srgbClr val="44546A">
                        <a:lumMod val="75000"/>
                      </a:srgbClr>
                    </a:solidFill>
                  </a:rPr>
                  <a:t>Service/dsImpl.java</a:t>
                </a:r>
                <a:endParaRPr lang="ko-KR" altLang="en-US" sz="900" dirty="0">
                  <a:solidFill>
                    <a:prstClr val="black">
                      <a:lumMod val="65000"/>
                      <a:lumOff val="35000"/>
                    </a:prstClr>
                  </a:solidFill>
                </a:endParaRPr>
              </a:p>
            </p:txBody>
          </p:sp>
        </p:grpSp>
      </p:grpSp>
      <p:grpSp>
        <p:nvGrpSpPr>
          <p:cNvPr id="128" name="그룹 127">
            <a:extLst>
              <a:ext uri="{FF2B5EF4-FFF2-40B4-BE49-F238E27FC236}">
                <a16:creationId xmlns:a16="http://schemas.microsoft.com/office/drawing/2014/main" id="{526B015F-91FE-4FE1-A245-0AED5213C696}"/>
              </a:ext>
            </a:extLst>
          </p:cNvPr>
          <p:cNvGrpSpPr/>
          <p:nvPr/>
        </p:nvGrpSpPr>
        <p:grpSpPr>
          <a:xfrm>
            <a:off x="7652782" y="3812839"/>
            <a:ext cx="4223282" cy="920910"/>
            <a:chOff x="953947" y="1464301"/>
            <a:chExt cx="3074492" cy="1352133"/>
          </a:xfrm>
        </p:grpSpPr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7291B911-40D5-4652-8377-C17C4710161D}"/>
                </a:ext>
              </a:extLst>
            </p:cNvPr>
            <p:cNvSpPr/>
            <p:nvPr/>
          </p:nvSpPr>
          <p:spPr>
            <a:xfrm>
              <a:off x="953947" y="2110160"/>
              <a:ext cx="3074492" cy="70627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900" dirty="0" err="1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getReview</a:t>
              </a:r>
              <a:r>
                <a:rPr lang="en-US" altLang="ko-KR" sz="9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() </a:t>
              </a:r>
              <a:r>
                <a:rPr lang="ko-KR" altLang="en-US" sz="9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실행</a:t>
              </a:r>
              <a:endParaRPr lang="en-US" altLang="ko-KR" sz="900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900" dirty="0" err="1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deleteReview</a:t>
              </a:r>
              <a:r>
                <a:rPr lang="en-US" altLang="ko-KR" sz="9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() </a:t>
              </a:r>
              <a:r>
                <a:rPr lang="ko-KR" altLang="en-US" sz="9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실행</a:t>
              </a:r>
            </a:p>
          </p:txBody>
        </p:sp>
        <p:grpSp>
          <p:nvGrpSpPr>
            <p:cNvPr id="130" name="그룹 129">
              <a:extLst>
                <a:ext uri="{FF2B5EF4-FFF2-40B4-BE49-F238E27FC236}">
                  <a16:creationId xmlns:a16="http://schemas.microsoft.com/office/drawing/2014/main" id="{4E989E0B-F51C-40AE-85F7-B29EA9FA2FBD}"/>
                </a:ext>
              </a:extLst>
            </p:cNvPr>
            <p:cNvGrpSpPr/>
            <p:nvPr/>
          </p:nvGrpSpPr>
          <p:grpSpPr>
            <a:xfrm>
              <a:off x="1055848" y="1464301"/>
              <a:ext cx="2892191" cy="662569"/>
              <a:chOff x="1487731" y="1691469"/>
              <a:chExt cx="2892191" cy="662569"/>
            </a:xfrm>
          </p:grpSpPr>
          <p:grpSp>
            <p:nvGrpSpPr>
              <p:cNvPr id="131" name="그룹 130">
                <a:extLst>
                  <a:ext uri="{FF2B5EF4-FFF2-40B4-BE49-F238E27FC236}">
                    <a16:creationId xmlns:a16="http://schemas.microsoft.com/office/drawing/2014/main" id="{45A61BE1-4D0D-4445-B2FD-027C23483B33}"/>
                  </a:ext>
                </a:extLst>
              </p:cNvPr>
              <p:cNvGrpSpPr/>
              <p:nvPr/>
            </p:nvGrpSpPr>
            <p:grpSpPr>
              <a:xfrm>
                <a:off x="1487731" y="1691469"/>
                <a:ext cx="2868185" cy="662569"/>
                <a:chOff x="1562100" y="1377555"/>
                <a:chExt cx="2392546" cy="3706045"/>
              </a:xfrm>
            </p:grpSpPr>
            <p:cxnSp>
              <p:nvCxnSpPr>
                <p:cNvPr id="133" name="직선 연결선 132">
                  <a:extLst>
                    <a:ext uri="{FF2B5EF4-FFF2-40B4-BE49-F238E27FC236}">
                      <a16:creationId xmlns:a16="http://schemas.microsoft.com/office/drawing/2014/main" id="{3CCCECB6-9EEA-40DE-806F-9996B5AA43A4}"/>
                    </a:ext>
                  </a:extLst>
                </p:cNvPr>
                <p:cNvCxnSpPr/>
                <p:nvPr/>
              </p:nvCxnSpPr>
              <p:spPr>
                <a:xfrm>
                  <a:off x="1563006" y="1377555"/>
                  <a:ext cx="0" cy="3204000"/>
                </a:xfrm>
                <a:prstGeom prst="line">
                  <a:avLst/>
                </a:prstGeom>
                <a:ln w="12700">
                  <a:solidFill>
                    <a:srgbClr val="64696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4" name="직선 연결선 133">
                  <a:extLst>
                    <a:ext uri="{FF2B5EF4-FFF2-40B4-BE49-F238E27FC236}">
                      <a16:creationId xmlns:a16="http://schemas.microsoft.com/office/drawing/2014/main" id="{3CDEAE35-DB8D-4033-ACFF-F52A120B6872}"/>
                    </a:ext>
                  </a:extLst>
                </p:cNvPr>
                <p:cNvCxnSpPr/>
                <p:nvPr/>
              </p:nvCxnSpPr>
              <p:spPr>
                <a:xfrm>
                  <a:off x="3952420" y="1879600"/>
                  <a:ext cx="0" cy="3204000"/>
                </a:xfrm>
                <a:prstGeom prst="line">
                  <a:avLst/>
                </a:prstGeom>
                <a:ln w="12700">
                  <a:solidFill>
                    <a:srgbClr val="64696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5" name="직선 연결선 134">
                  <a:extLst>
                    <a:ext uri="{FF2B5EF4-FFF2-40B4-BE49-F238E27FC236}">
                      <a16:creationId xmlns:a16="http://schemas.microsoft.com/office/drawing/2014/main" id="{8CB4E51C-BBBA-449A-87A8-F72FDAE117D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62100" y="4571986"/>
                  <a:ext cx="2392546" cy="16"/>
                </a:xfrm>
                <a:prstGeom prst="line">
                  <a:avLst/>
                </a:prstGeom>
                <a:ln w="12700">
                  <a:solidFill>
                    <a:srgbClr val="64696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6" name="직선 연결선 135">
                  <a:extLst>
                    <a:ext uri="{FF2B5EF4-FFF2-40B4-BE49-F238E27FC236}">
                      <a16:creationId xmlns:a16="http://schemas.microsoft.com/office/drawing/2014/main" id="{6BE2E3DD-BAA4-42EB-824B-29273220553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562100" y="1871980"/>
                  <a:ext cx="2387600" cy="0"/>
                </a:xfrm>
                <a:prstGeom prst="line">
                  <a:avLst/>
                </a:prstGeom>
                <a:ln w="12700">
                  <a:solidFill>
                    <a:srgbClr val="64696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32" name="직사각형 131">
                <a:extLst>
                  <a:ext uri="{FF2B5EF4-FFF2-40B4-BE49-F238E27FC236}">
                    <a16:creationId xmlns:a16="http://schemas.microsoft.com/office/drawing/2014/main" id="{4579ED36-19B5-4BE5-99EC-D5784917832F}"/>
                  </a:ext>
                </a:extLst>
              </p:cNvPr>
              <p:cNvSpPr/>
              <p:nvPr/>
            </p:nvSpPr>
            <p:spPr>
              <a:xfrm>
                <a:off x="1534145" y="1708526"/>
                <a:ext cx="2845777" cy="5489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1400" b="1" dirty="0" err="1">
                    <a:solidFill>
                      <a:srgbClr val="44546A">
                        <a:lumMod val="75000"/>
                      </a:srgbClr>
                    </a:solidFill>
                  </a:rPr>
                  <a:t>mybatis</a:t>
                </a:r>
                <a:r>
                  <a:rPr lang="en-US" altLang="ko-KR" sz="1400" b="1" dirty="0">
                    <a:solidFill>
                      <a:srgbClr val="44546A">
                        <a:lumMod val="75000"/>
                      </a:srgbClr>
                    </a:solidFill>
                  </a:rPr>
                  <a:t>/mapper/ReveiwMapper.java</a:t>
                </a:r>
                <a:endParaRPr lang="ko-KR" altLang="en-US" sz="900" dirty="0">
                  <a:solidFill>
                    <a:prstClr val="black">
                      <a:lumMod val="65000"/>
                      <a:lumOff val="35000"/>
                    </a:prstClr>
                  </a:solidFill>
                </a:endParaRPr>
              </a:p>
            </p:txBody>
          </p:sp>
        </p:grpSp>
      </p:grpSp>
      <p:grpSp>
        <p:nvGrpSpPr>
          <p:cNvPr id="146" name="그룹 145">
            <a:extLst>
              <a:ext uri="{FF2B5EF4-FFF2-40B4-BE49-F238E27FC236}">
                <a16:creationId xmlns:a16="http://schemas.microsoft.com/office/drawing/2014/main" id="{D604ECDF-9E5A-44F4-8AD4-C9F1B703F3F2}"/>
              </a:ext>
            </a:extLst>
          </p:cNvPr>
          <p:cNvGrpSpPr/>
          <p:nvPr/>
        </p:nvGrpSpPr>
        <p:grpSpPr>
          <a:xfrm>
            <a:off x="7615166" y="5435898"/>
            <a:ext cx="4298468" cy="920910"/>
            <a:chOff x="930780" y="1464301"/>
            <a:chExt cx="3129224" cy="1352133"/>
          </a:xfrm>
        </p:grpSpPr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2170FFFB-11C6-41BA-8341-9D36BA44B463}"/>
                </a:ext>
              </a:extLst>
            </p:cNvPr>
            <p:cNvSpPr/>
            <p:nvPr/>
          </p:nvSpPr>
          <p:spPr>
            <a:xfrm>
              <a:off x="953947" y="2110160"/>
              <a:ext cx="3074492" cy="70627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9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id = “</a:t>
              </a:r>
              <a:r>
                <a:rPr lang="en-US" altLang="ko-KR" sz="900" dirty="0" err="1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getReview</a:t>
              </a:r>
              <a:r>
                <a:rPr lang="en-US" altLang="ko-KR" sz="9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” </a:t>
              </a:r>
              <a:r>
                <a:rPr lang="ko-KR" altLang="en-US" sz="9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실행</a:t>
              </a:r>
              <a:endParaRPr lang="en-US" altLang="ko-KR" sz="900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9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Id = “</a:t>
              </a:r>
              <a:r>
                <a:rPr lang="en-US" altLang="ko-KR" sz="900" dirty="0" err="1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deleteReview</a:t>
              </a:r>
              <a:r>
                <a:rPr lang="en-US" altLang="ko-KR" sz="9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” </a:t>
              </a:r>
              <a:r>
                <a:rPr lang="ko-KR" altLang="en-US" sz="9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실행</a:t>
              </a:r>
            </a:p>
          </p:txBody>
        </p:sp>
        <p:grpSp>
          <p:nvGrpSpPr>
            <p:cNvPr id="148" name="그룹 147">
              <a:extLst>
                <a:ext uri="{FF2B5EF4-FFF2-40B4-BE49-F238E27FC236}">
                  <a16:creationId xmlns:a16="http://schemas.microsoft.com/office/drawing/2014/main" id="{87608019-CAAF-489F-97F1-E3C3F8AEAE5D}"/>
                </a:ext>
              </a:extLst>
            </p:cNvPr>
            <p:cNvGrpSpPr/>
            <p:nvPr/>
          </p:nvGrpSpPr>
          <p:grpSpPr>
            <a:xfrm>
              <a:off x="930780" y="1464301"/>
              <a:ext cx="3129224" cy="662569"/>
              <a:chOff x="1362663" y="1691469"/>
              <a:chExt cx="3129224" cy="662569"/>
            </a:xfrm>
          </p:grpSpPr>
          <p:grpSp>
            <p:nvGrpSpPr>
              <p:cNvPr id="149" name="그룹 148">
                <a:extLst>
                  <a:ext uri="{FF2B5EF4-FFF2-40B4-BE49-F238E27FC236}">
                    <a16:creationId xmlns:a16="http://schemas.microsoft.com/office/drawing/2014/main" id="{089A43FC-10CC-4FB5-A4B0-3C6A8ECE8888}"/>
                  </a:ext>
                </a:extLst>
              </p:cNvPr>
              <p:cNvGrpSpPr/>
              <p:nvPr/>
            </p:nvGrpSpPr>
            <p:grpSpPr>
              <a:xfrm>
                <a:off x="1487731" y="1691469"/>
                <a:ext cx="2868185" cy="662569"/>
                <a:chOff x="1562100" y="1377555"/>
                <a:chExt cx="2392546" cy="3706045"/>
              </a:xfrm>
            </p:grpSpPr>
            <p:cxnSp>
              <p:nvCxnSpPr>
                <p:cNvPr id="151" name="직선 연결선 150">
                  <a:extLst>
                    <a:ext uri="{FF2B5EF4-FFF2-40B4-BE49-F238E27FC236}">
                      <a16:creationId xmlns:a16="http://schemas.microsoft.com/office/drawing/2014/main" id="{EEF07067-E663-4470-922B-1928DA84A7C9}"/>
                    </a:ext>
                  </a:extLst>
                </p:cNvPr>
                <p:cNvCxnSpPr/>
                <p:nvPr/>
              </p:nvCxnSpPr>
              <p:spPr>
                <a:xfrm>
                  <a:off x="1563006" y="1377555"/>
                  <a:ext cx="0" cy="3204000"/>
                </a:xfrm>
                <a:prstGeom prst="line">
                  <a:avLst/>
                </a:prstGeom>
                <a:ln w="12700">
                  <a:solidFill>
                    <a:srgbClr val="64696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2" name="직선 연결선 151">
                  <a:extLst>
                    <a:ext uri="{FF2B5EF4-FFF2-40B4-BE49-F238E27FC236}">
                      <a16:creationId xmlns:a16="http://schemas.microsoft.com/office/drawing/2014/main" id="{F0317243-F60A-473C-B688-CAE68EEB9D90}"/>
                    </a:ext>
                  </a:extLst>
                </p:cNvPr>
                <p:cNvCxnSpPr/>
                <p:nvPr/>
              </p:nvCxnSpPr>
              <p:spPr>
                <a:xfrm>
                  <a:off x="3952420" y="1879600"/>
                  <a:ext cx="0" cy="3204000"/>
                </a:xfrm>
                <a:prstGeom prst="line">
                  <a:avLst/>
                </a:prstGeom>
                <a:ln w="12700">
                  <a:solidFill>
                    <a:srgbClr val="64696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3" name="직선 연결선 152">
                  <a:extLst>
                    <a:ext uri="{FF2B5EF4-FFF2-40B4-BE49-F238E27FC236}">
                      <a16:creationId xmlns:a16="http://schemas.microsoft.com/office/drawing/2014/main" id="{68CB2492-AE1D-4E5D-AB9B-394B3A2DA54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62100" y="4571986"/>
                  <a:ext cx="2392546" cy="16"/>
                </a:xfrm>
                <a:prstGeom prst="line">
                  <a:avLst/>
                </a:prstGeom>
                <a:ln w="12700">
                  <a:solidFill>
                    <a:srgbClr val="64696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4" name="직선 연결선 153">
                  <a:extLst>
                    <a:ext uri="{FF2B5EF4-FFF2-40B4-BE49-F238E27FC236}">
                      <a16:creationId xmlns:a16="http://schemas.microsoft.com/office/drawing/2014/main" id="{430AE39D-337D-463F-9428-C4C4BC8A3C9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562100" y="1871980"/>
                  <a:ext cx="2387600" cy="0"/>
                </a:xfrm>
                <a:prstGeom prst="line">
                  <a:avLst/>
                </a:prstGeom>
                <a:ln w="12700">
                  <a:solidFill>
                    <a:srgbClr val="64696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0" name="직사각형 149">
                <a:extLst>
                  <a:ext uri="{FF2B5EF4-FFF2-40B4-BE49-F238E27FC236}">
                    <a16:creationId xmlns:a16="http://schemas.microsoft.com/office/drawing/2014/main" id="{A6AA55BB-4DD3-4668-998A-78B4BB9F3915}"/>
                  </a:ext>
                </a:extLst>
              </p:cNvPr>
              <p:cNvSpPr/>
              <p:nvPr/>
            </p:nvSpPr>
            <p:spPr>
              <a:xfrm>
                <a:off x="1362663" y="1708526"/>
                <a:ext cx="3129224" cy="5489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1400" b="1" dirty="0">
                    <a:solidFill>
                      <a:srgbClr val="44546A">
                        <a:lumMod val="75000"/>
                      </a:srgbClr>
                    </a:solidFill>
                  </a:rPr>
                  <a:t>resources/../mapper/ ReveiwMapper.xml</a:t>
                </a:r>
                <a:endParaRPr lang="ko-KR" altLang="en-US" sz="900" dirty="0">
                  <a:solidFill>
                    <a:prstClr val="black">
                      <a:lumMod val="65000"/>
                      <a:lumOff val="35000"/>
                    </a:prstClr>
                  </a:solidFill>
                </a:endParaRPr>
              </a:p>
            </p:txBody>
          </p:sp>
        </p:grpSp>
      </p:grp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700968FB-F64F-4228-9FAF-C5C2A7EE946D}"/>
              </a:ext>
            </a:extLst>
          </p:cNvPr>
          <p:cNvSpPr/>
          <p:nvPr/>
        </p:nvSpPr>
        <p:spPr>
          <a:xfrm>
            <a:off x="3044952" y="1197156"/>
            <a:ext cx="6102095" cy="6106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b="1" dirty="0">
                <a:solidFill>
                  <a:srgbClr val="44546A">
                    <a:lumMod val="75000"/>
                  </a:srgbClr>
                </a:solidFill>
              </a:rPr>
              <a:t>리뷰 관리</a:t>
            </a:r>
            <a:endParaRPr lang="en-US" altLang="ko-KR" sz="12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작성한 리뷰 확인 및 삭제 </a:t>
            </a:r>
            <a:endParaRPr lang="en-US" altLang="ko-KR" sz="12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42290DF2-1435-4837-9BEC-94C5053A32CE}"/>
              </a:ext>
            </a:extLst>
          </p:cNvPr>
          <p:cNvCxnSpPr/>
          <p:nvPr/>
        </p:nvCxnSpPr>
        <p:spPr>
          <a:xfrm>
            <a:off x="9673396" y="3057379"/>
            <a:ext cx="0" cy="471638"/>
          </a:xfrm>
          <a:prstGeom prst="straightConnector1">
            <a:avLst/>
          </a:prstGeom>
          <a:ln w="38100">
            <a:solidFill>
              <a:srgbClr val="64696D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B31751C7-AD38-4939-BAB7-F56F318F3CC0}"/>
              </a:ext>
            </a:extLst>
          </p:cNvPr>
          <p:cNvCxnSpPr/>
          <p:nvPr/>
        </p:nvCxnSpPr>
        <p:spPr>
          <a:xfrm>
            <a:off x="9673396" y="4782158"/>
            <a:ext cx="0" cy="471638"/>
          </a:xfrm>
          <a:prstGeom prst="straightConnector1">
            <a:avLst/>
          </a:prstGeom>
          <a:ln w="38100">
            <a:solidFill>
              <a:srgbClr val="64696D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A1EFE2A0-BB4F-4B50-89C2-13256353B93A}"/>
              </a:ext>
            </a:extLst>
          </p:cNvPr>
          <p:cNvCxnSpPr>
            <a:cxnSpLocks/>
          </p:cNvCxnSpPr>
          <p:nvPr/>
        </p:nvCxnSpPr>
        <p:spPr>
          <a:xfrm>
            <a:off x="4225243" y="3009252"/>
            <a:ext cx="0" cy="471638"/>
          </a:xfrm>
          <a:prstGeom prst="straightConnector1">
            <a:avLst/>
          </a:prstGeom>
          <a:ln w="38100">
            <a:solidFill>
              <a:srgbClr val="64696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DEDDC4D1-F5E4-4183-B1EE-B50DFA742C74}"/>
              </a:ext>
            </a:extLst>
          </p:cNvPr>
          <p:cNvCxnSpPr>
            <a:cxnSpLocks/>
          </p:cNvCxnSpPr>
          <p:nvPr/>
        </p:nvCxnSpPr>
        <p:spPr>
          <a:xfrm>
            <a:off x="4220037" y="4702202"/>
            <a:ext cx="0" cy="471638"/>
          </a:xfrm>
          <a:prstGeom prst="straightConnector1">
            <a:avLst/>
          </a:prstGeom>
          <a:ln w="38100">
            <a:solidFill>
              <a:srgbClr val="64696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직선 화살표 연결선 136">
            <a:extLst>
              <a:ext uri="{FF2B5EF4-FFF2-40B4-BE49-F238E27FC236}">
                <a16:creationId xmlns:a16="http://schemas.microsoft.com/office/drawing/2014/main" id="{2888024B-EAF6-43BB-904A-919F433AE935}"/>
              </a:ext>
            </a:extLst>
          </p:cNvPr>
          <p:cNvCxnSpPr>
            <a:cxnSpLocks/>
          </p:cNvCxnSpPr>
          <p:nvPr/>
        </p:nvCxnSpPr>
        <p:spPr>
          <a:xfrm flipV="1">
            <a:off x="5949841" y="4650615"/>
            <a:ext cx="0" cy="471638"/>
          </a:xfrm>
          <a:prstGeom prst="straightConnector1">
            <a:avLst/>
          </a:prstGeom>
          <a:ln w="38100">
            <a:solidFill>
              <a:srgbClr val="64696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F9A13C7-71FD-45B1-8C8B-56088140DB07}"/>
              </a:ext>
            </a:extLst>
          </p:cNvPr>
          <p:cNvGrpSpPr/>
          <p:nvPr/>
        </p:nvGrpSpPr>
        <p:grpSpPr>
          <a:xfrm>
            <a:off x="3063017" y="3786194"/>
            <a:ext cx="4079864" cy="713161"/>
            <a:chOff x="1272708" y="3786194"/>
            <a:chExt cx="4079864" cy="713161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4A04A2DF-E7A3-4806-86EA-9B2307BF0D8B}"/>
                </a:ext>
              </a:extLst>
            </p:cNvPr>
            <p:cNvGrpSpPr/>
            <p:nvPr/>
          </p:nvGrpSpPr>
          <p:grpSpPr>
            <a:xfrm>
              <a:off x="1272708" y="3786194"/>
              <a:ext cx="4079864" cy="713161"/>
              <a:chOff x="953947" y="1464301"/>
              <a:chExt cx="2970086" cy="1047105"/>
            </a:xfrm>
          </p:grpSpPr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62C6A338-5A03-4547-B3C8-ADAEE89E1AE0}"/>
                  </a:ext>
                </a:extLst>
              </p:cNvPr>
              <p:cNvSpPr/>
              <p:nvPr/>
            </p:nvSpPr>
            <p:spPr>
              <a:xfrm>
                <a:off x="953947" y="2110160"/>
                <a:ext cx="1399830" cy="40124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900" dirty="0" err="1">
                    <a:solidFill>
                      <a:prstClr val="black">
                        <a:lumMod val="65000"/>
                        <a:lumOff val="35000"/>
                      </a:prstClr>
                    </a:solidFill>
                  </a:rPr>
                  <a:t>toReview_detail</a:t>
                </a:r>
                <a:r>
                  <a:rPr lang="en-US" altLang="ko-KR" sz="900" dirty="0">
                    <a:solidFill>
                      <a:prstClr val="black">
                        <a:lumMod val="65000"/>
                        <a:lumOff val="35000"/>
                      </a:prstClr>
                    </a:solidFill>
                  </a:rPr>
                  <a:t>() </a:t>
                </a:r>
                <a:r>
                  <a:rPr lang="ko-KR" altLang="en-US" sz="900" dirty="0">
                    <a:solidFill>
                      <a:prstClr val="black">
                        <a:lumMod val="65000"/>
                        <a:lumOff val="35000"/>
                      </a:prstClr>
                    </a:solidFill>
                  </a:rPr>
                  <a:t>실행</a:t>
                </a:r>
              </a:p>
            </p:txBody>
          </p:sp>
          <p:grpSp>
            <p:nvGrpSpPr>
              <p:cNvPr id="3" name="그룹 2">
                <a:extLst>
                  <a:ext uri="{FF2B5EF4-FFF2-40B4-BE49-F238E27FC236}">
                    <a16:creationId xmlns:a16="http://schemas.microsoft.com/office/drawing/2014/main" id="{21464C63-E227-4333-90E3-84768E8F2DE3}"/>
                  </a:ext>
                </a:extLst>
              </p:cNvPr>
              <p:cNvGrpSpPr/>
              <p:nvPr/>
            </p:nvGrpSpPr>
            <p:grpSpPr>
              <a:xfrm>
                <a:off x="1055848" y="1464301"/>
                <a:ext cx="2868185" cy="662569"/>
                <a:chOff x="1487731" y="1691469"/>
                <a:chExt cx="2868185" cy="662569"/>
              </a:xfrm>
            </p:grpSpPr>
            <p:grpSp>
              <p:nvGrpSpPr>
                <p:cNvPr id="13" name="그룹 12">
                  <a:extLst>
                    <a:ext uri="{FF2B5EF4-FFF2-40B4-BE49-F238E27FC236}">
                      <a16:creationId xmlns:a16="http://schemas.microsoft.com/office/drawing/2014/main" id="{EF0C5340-0F18-4B3C-B297-83336F3392CC}"/>
                    </a:ext>
                  </a:extLst>
                </p:cNvPr>
                <p:cNvGrpSpPr/>
                <p:nvPr/>
              </p:nvGrpSpPr>
              <p:grpSpPr>
                <a:xfrm>
                  <a:off x="1487731" y="1691469"/>
                  <a:ext cx="2868185" cy="662569"/>
                  <a:chOff x="1562100" y="1377555"/>
                  <a:chExt cx="2392546" cy="3706045"/>
                </a:xfrm>
              </p:grpSpPr>
              <p:cxnSp>
                <p:nvCxnSpPr>
                  <p:cNvPr id="14" name="직선 연결선 13">
                    <a:extLst>
                      <a:ext uri="{FF2B5EF4-FFF2-40B4-BE49-F238E27FC236}">
                        <a16:creationId xmlns:a16="http://schemas.microsoft.com/office/drawing/2014/main" id="{D0533FEA-A693-43EC-8336-2456C96D2B06}"/>
                      </a:ext>
                    </a:extLst>
                  </p:cNvPr>
                  <p:cNvCxnSpPr/>
                  <p:nvPr/>
                </p:nvCxnSpPr>
                <p:spPr>
                  <a:xfrm>
                    <a:off x="1563006" y="1377555"/>
                    <a:ext cx="0" cy="3204000"/>
                  </a:xfrm>
                  <a:prstGeom prst="line">
                    <a:avLst/>
                  </a:prstGeom>
                  <a:ln w="12700">
                    <a:solidFill>
                      <a:srgbClr val="64696D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" name="직선 연결선 14">
                    <a:extLst>
                      <a:ext uri="{FF2B5EF4-FFF2-40B4-BE49-F238E27FC236}">
                        <a16:creationId xmlns:a16="http://schemas.microsoft.com/office/drawing/2014/main" id="{47576FCE-F106-43B5-A006-18B006D28BB2}"/>
                      </a:ext>
                    </a:extLst>
                  </p:cNvPr>
                  <p:cNvCxnSpPr/>
                  <p:nvPr/>
                </p:nvCxnSpPr>
                <p:spPr>
                  <a:xfrm>
                    <a:off x="3952420" y="1879600"/>
                    <a:ext cx="0" cy="3204000"/>
                  </a:xfrm>
                  <a:prstGeom prst="line">
                    <a:avLst/>
                  </a:prstGeom>
                  <a:ln w="12700">
                    <a:solidFill>
                      <a:srgbClr val="64696D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" name="직선 연결선 15">
                    <a:extLst>
                      <a:ext uri="{FF2B5EF4-FFF2-40B4-BE49-F238E27FC236}">
                        <a16:creationId xmlns:a16="http://schemas.microsoft.com/office/drawing/2014/main" id="{E536F235-05FC-4C0D-9D2B-6A3903E0FC0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562100" y="4571986"/>
                    <a:ext cx="2392546" cy="16"/>
                  </a:xfrm>
                  <a:prstGeom prst="line">
                    <a:avLst/>
                  </a:prstGeom>
                  <a:ln w="12700">
                    <a:solidFill>
                      <a:srgbClr val="64696D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" name="직선 연결선 17">
                    <a:extLst>
                      <a:ext uri="{FF2B5EF4-FFF2-40B4-BE49-F238E27FC236}">
                        <a16:creationId xmlns:a16="http://schemas.microsoft.com/office/drawing/2014/main" id="{601050D9-93BC-4C44-854A-1FB8C3B4D93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562100" y="1871980"/>
                    <a:ext cx="2387600" cy="0"/>
                  </a:xfrm>
                  <a:prstGeom prst="line">
                    <a:avLst/>
                  </a:prstGeom>
                  <a:ln w="12700">
                    <a:solidFill>
                      <a:srgbClr val="64696D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21" name="직사각형 20">
                  <a:extLst>
                    <a:ext uri="{FF2B5EF4-FFF2-40B4-BE49-F238E27FC236}">
                      <a16:creationId xmlns:a16="http://schemas.microsoft.com/office/drawing/2014/main" id="{B88DE466-ABDA-4D18-9DDE-9A6A0B7DE65B}"/>
                    </a:ext>
                  </a:extLst>
                </p:cNvPr>
                <p:cNvSpPr/>
                <p:nvPr/>
              </p:nvSpPr>
              <p:spPr>
                <a:xfrm>
                  <a:off x="1650519" y="1708526"/>
                  <a:ext cx="2504796" cy="54896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>
                    <a:lnSpc>
                      <a:spcPct val="150000"/>
                    </a:lnSpc>
                  </a:pPr>
                  <a:r>
                    <a:rPr lang="en-US" altLang="ko-KR" sz="1400" b="1" dirty="0">
                      <a:solidFill>
                        <a:srgbClr val="44546A">
                          <a:lumMod val="75000"/>
                        </a:srgbClr>
                      </a:solidFill>
                    </a:rPr>
                    <a:t>Controller/ReviewController.java</a:t>
                  </a:r>
                  <a:endParaRPr lang="ko-KR" altLang="en-US" sz="900" dirty="0">
                    <a:solidFill>
                      <a:prstClr val="black">
                        <a:lumMod val="65000"/>
                        <a:lumOff val="35000"/>
                      </a:prstClr>
                    </a:solidFill>
                  </a:endParaRPr>
                </a:p>
              </p:txBody>
            </p:sp>
          </p:grpSp>
        </p:grp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2D79D52F-BD44-4F17-AF53-43433CD2BB66}"/>
                </a:ext>
              </a:extLst>
            </p:cNvPr>
            <p:cNvSpPr/>
            <p:nvPr/>
          </p:nvSpPr>
          <p:spPr>
            <a:xfrm>
              <a:off x="3298805" y="4215625"/>
              <a:ext cx="1922879" cy="2732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900" dirty="0" err="1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delete_review</a:t>
              </a:r>
              <a:r>
                <a:rPr lang="en-US" altLang="ko-KR" sz="9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() </a:t>
              </a:r>
              <a:r>
                <a:rPr lang="ko-KR" altLang="en-US" sz="9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실행</a:t>
              </a: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CA8F34D5-467E-4128-A22F-A4CBB549A523}"/>
              </a:ext>
            </a:extLst>
          </p:cNvPr>
          <p:cNvGrpSpPr/>
          <p:nvPr/>
        </p:nvGrpSpPr>
        <p:grpSpPr>
          <a:xfrm>
            <a:off x="3011228" y="5387939"/>
            <a:ext cx="4079864" cy="730324"/>
            <a:chOff x="1220919" y="5301311"/>
            <a:chExt cx="4079864" cy="730324"/>
          </a:xfrm>
        </p:grpSpPr>
        <p:grpSp>
          <p:nvGrpSpPr>
            <p:cNvPr id="73" name="그룹 72">
              <a:extLst>
                <a:ext uri="{FF2B5EF4-FFF2-40B4-BE49-F238E27FC236}">
                  <a16:creationId xmlns:a16="http://schemas.microsoft.com/office/drawing/2014/main" id="{65F12A3F-A3AE-4348-A94E-7CC3FC5AA4A2}"/>
                </a:ext>
              </a:extLst>
            </p:cNvPr>
            <p:cNvGrpSpPr/>
            <p:nvPr/>
          </p:nvGrpSpPr>
          <p:grpSpPr>
            <a:xfrm>
              <a:off x="1220919" y="5301311"/>
              <a:ext cx="4079864" cy="713161"/>
              <a:chOff x="953947" y="1464301"/>
              <a:chExt cx="2970086" cy="1047104"/>
            </a:xfrm>
          </p:grpSpPr>
          <p:sp>
            <p:nvSpPr>
              <p:cNvPr id="78" name="직사각형 77">
                <a:extLst>
                  <a:ext uri="{FF2B5EF4-FFF2-40B4-BE49-F238E27FC236}">
                    <a16:creationId xmlns:a16="http://schemas.microsoft.com/office/drawing/2014/main" id="{2A18985F-36FE-4032-9F31-3103AE2671F7}"/>
                  </a:ext>
                </a:extLst>
              </p:cNvPr>
              <p:cNvSpPr/>
              <p:nvPr/>
            </p:nvSpPr>
            <p:spPr>
              <a:xfrm>
                <a:off x="953947" y="2110160"/>
                <a:ext cx="1437532" cy="40124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900" dirty="0">
                    <a:solidFill>
                      <a:prstClr val="black">
                        <a:lumMod val="65000"/>
                        <a:lumOff val="35000"/>
                      </a:prstClr>
                    </a:solidFill>
                  </a:rPr>
                  <a:t>작성 리뷰 확인</a:t>
                </a:r>
                <a:endParaRPr lang="en-US" altLang="ko-KR" sz="900" dirty="0">
                  <a:solidFill>
                    <a:prstClr val="black">
                      <a:lumMod val="65000"/>
                      <a:lumOff val="35000"/>
                    </a:prstClr>
                  </a:solidFill>
                </a:endParaRPr>
              </a:p>
            </p:txBody>
          </p:sp>
          <p:grpSp>
            <p:nvGrpSpPr>
              <p:cNvPr id="79" name="그룹 78">
                <a:extLst>
                  <a:ext uri="{FF2B5EF4-FFF2-40B4-BE49-F238E27FC236}">
                    <a16:creationId xmlns:a16="http://schemas.microsoft.com/office/drawing/2014/main" id="{55D18FC1-BF95-4DA6-91A1-FF5D1C4086FC}"/>
                  </a:ext>
                </a:extLst>
              </p:cNvPr>
              <p:cNvGrpSpPr/>
              <p:nvPr/>
            </p:nvGrpSpPr>
            <p:grpSpPr>
              <a:xfrm>
                <a:off x="1055848" y="1464301"/>
                <a:ext cx="2868185" cy="662569"/>
                <a:chOff x="1487731" y="1691469"/>
                <a:chExt cx="2868185" cy="662569"/>
              </a:xfrm>
            </p:grpSpPr>
            <p:grpSp>
              <p:nvGrpSpPr>
                <p:cNvPr id="80" name="그룹 79">
                  <a:extLst>
                    <a:ext uri="{FF2B5EF4-FFF2-40B4-BE49-F238E27FC236}">
                      <a16:creationId xmlns:a16="http://schemas.microsoft.com/office/drawing/2014/main" id="{3AD0EABC-0BDC-4490-A148-4057CB3ABB8E}"/>
                    </a:ext>
                  </a:extLst>
                </p:cNvPr>
                <p:cNvGrpSpPr/>
                <p:nvPr/>
              </p:nvGrpSpPr>
              <p:grpSpPr>
                <a:xfrm>
                  <a:off x="1487731" y="1691469"/>
                  <a:ext cx="2868185" cy="662569"/>
                  <a:chOff x="1562100" y="1377555"/>
                  <a:chExt cx="2392546" cy="3706045"/>
                </a:xfrm>
              </p:grpSpPr>
              <p:cxnSp>
                <p:nvCxnSpPr>
                  <p:cNvPr id="82" name="직선 연결선 81">
                    <a:extLst>
                      <a:ext uri="{FF2B5EF4-FFF2-40B4-BE49-F238E27FC236}">
                        <a16:creationId xmlns:a16="http://schemas.microsoft.com/office/drawing/2014/main" id="{5C64EC52-E574-4CBA-8B39-C0A498CD3E89}"/>
                      </a:ext>
                    </a:extLst>
                  </p:cNvPr>
                  <p:cNvCxnSpPr/>
                  <p:nvPr/>
                </p:nvCxnSpPr>
                <p:spPr>
                  <a:xfrm>
                    <a:off x="1563006" y="1377555"/>
                    <a:ext cx="0" cy="3204000"/>
                  </a:xfrm>
                  <a:prstGeom prst="line">
                    <a:avLst/>
                  </a:prstGeom>
                  <a:ln w="12700">
                    <a:solidFill>
                      <a:srgbClr val="64696D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3" name="직선 연결선 82">
                    <a:extLst>
                      <a:ext uri="{FF2B5EF4-FFF2-40B4-BE49-F238E27FC236}">
                        <a16:creationId xmlns:a16="http://schemas.microsoft.com/office/drawing/2014/main" id="{C0754F6B-8945-44BB-AB48-796EFBB46EED}"/>
                      </a:ext>
                    </a:extLst>
                  </p:cNvPr>
                  <p:cNvCxnSpPr/>
                  <p:nvPr/>
                </p:nvCxnSpPr>
                <p:spPr>
                  <a:xfrm>
                    <a:off x="3952420" y="1879600"/>
                    <a:ext cx="0" cy="3204000"/>
                  </a:xfrm>
                  <a:prstGeom prst="line">
                    <a:avLst/>
                  </a:prstGeom>
                  <a:ln w="12700">
                    <a:solidFill>
                      <a:srgbClr val="64696D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4" name="직선 연결선 83">
                    <a:extLst>
                      <a:ext uri="{FF2B5EF4-FFF2-40B4-BE49-F238E27FC236}">
                        <a16:creationId xmlns:a16="http://schemas.microsoft.com/office/drawing/2014/main" id="{B75DABFA-6D42-4CBE-BA10-B7628C1E2AE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562100" y="4571986"/>
                    <a:ext cx="2392546" cy="16"/>
                  </a:xfrm>
                  <a:prstGeom prst="line">
                    <a:avLst/>
                  </a:prstGeom>
                  <a:ln w="12700">
                    <a:solidFill>
                      <a:srgbClr val="64696D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6" name="직선 연결선 85">
                    <a:extLst>
                      <a:ext uri="{FF2B5EF4-FFF2-40B4-BE49-F238E27FC236}">
                        <a16:creationId xmlns:a16="http://schemas.microsoft.com/office/drawing/2014/main" id="{D01622C4-708E-48BD-9486-ABEBBEAE514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562100" y="1871980"/>
                    <a:ext cx="2387600" cy="0"/>
                  </a:xfrm>
                  <a:prstGeom prst="line">
                    <a:avLst/>
                  </a:prstGeom>
                  <a:ln w="12700">
                    <a:solidFill>
                      <a:srgbClr val="64696D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81" name="직사각형 80">
                  <a:extLst>
                    <a:ext uri="{FF2B5EF4-FFF2-40B4-BE49-F238E27FC236}">
                      <a16:creationId xmlns:a16="http://schemas.microsoft.com/office/drawing/2014/main" id="{77D77A4F-2BA1-4BD5-9A3D-1720D73AAF2A}"/>
                    </a:ext>
                  </a:extLst>
                </p:cNvPr>
                <p:cNvSpPr/>
                <p:nvPr/>
              </p:nvSpPr>
              <p:spPr>
                <a:xfrm>
                  <a:off x="1565867" y="1708526"/>
                  <a:ext cx="2726284" cy="54896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>
                    <a:lnSpc>
                      <a:spcPct val="150000"/>
                    </a:lnSpc>
                  </a:pPr>
                  <a:r>
                    <a:rPr lang="en-US" altLang="ko-KR" sz="1400" b="1" dirty="0">
                      <a:solidFill>
                        <a:srgbClr val="44546A">
                          <a:lumMod val="75000"/>
                        </a:srgbClr>
                      </a:solidFill>
                    </a:rPr>
                    <a:t>view/member/</a:t>
                  </a:r>
                  <a:r>
                    <a:rPr lang="en-US" altLang="ko-KR" sz="1400" b="1" dirty="0" err="1">
                      <a:solidFill>
                        <a:srgbClr val="44546A">
                          <a:lumMod val="75000"/>
                        </a:srgbClr>
                      </a:solidFill>
                    </a:rPr>
                    <a:t>review_detail.jsp</a:t>
                  </a:r>
                  <a:endParaRPr lang="ko-KR" altLang="en-US" sz="900" dirty="0">
                    <a:solidFill>
                      <a:prstClr val="black">
                        <a:lumMod val="65000"/>
                        <a:lumOff val="35000"/>
                      </a:prstClr>
                    </a:solidFill>
                  </a:endParaRPr>
                </a:p>
              </p:txBody>
            </p:sp>
          </p:grpSp>
        </p:grp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B6B14D33-2CAC-4ECC-8E99-D10E213C6DFD}"/>
                </a:ext>
              </a:extLst>
            </p:cNvPr>
            <p:cNvSpPr/>
            <p:nvPr/>
          </p:nvSpPr>
          <p:spPr>
            <a:xfrm>
              <a:off x="3247016" y="5758355"/>
              <a:ext cx="1974668" cy="2732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9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“DELETE” </a:t>
              </a:r>
              <a:r>
                <a:rPr lang="ko-KR" altLang="en-US" sz="9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버튼 클릭</a:t>
              </a:r>
              <a:endParaRPr lang="en-US" altLang="ko-KR" sz="900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</p:grp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CA5A8705-EC78-46A1-846E-93549357F515}"/>
              </a:ext>
            </a:extLst>
          </p:cNvPr>
          <p:cNvCxnSpPr>
            <a:cxnSpLocks/>
          </p:cNvCxnSpPr>
          <p:nvPr/>
        </p:nvCxnSpPr>
        <p:spPr>
          <a:xfrm flipV="1">
            <a:off x="5938612" y="2983841"/>
            <a:ext cx="0" cy="471638"/>
          </a:xfrm>
          <a:prstGeom prst="straightConnector1">
            <a:avLst/>
          </a:prstGeom>
          <a:ln w="38100">
            <a:solidFill>
              <a:srgbClr val="64696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E0077303-7712-42AF-8C28-FF5524B51C98}"/>
              </a:ext>
            </a:extLst>
          </p:cNvPr>
          <p:cNvSpPr/>
          <p:nvPr/>
        </p:nvSpPr>
        <p:spPr>
          <a:xfrm>
            <a:off x="5538630" y="3105593"/>
            <a:ext cx="2134185" cy="2732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00" dirty="0">
                <a:solidFill>
                  <a:prstClr val="black">
                    <a:lumMod val="65000"/>
                    <a:lumOff val="35000"/>
                  </a:prstClr>
                </a:solidFill>
              </a:rPr>
              <a:t>Redirect</a:t>
            </a:r>
            <a:r>
              <a:rPr lang="ko-KR" altLang="en-US" sz="900" dirty="0">
                <a:solidFill>
                  <a:prstClr val="black">
                    <a:lumMod val="65000"/>
                    <a:lumOff val="35000"/>
                  </a:prstClr>
                </a:solidFill>
              </a:rPr>
              <a:t>로 이동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889ACD6-3E28-4F0D-A8DF-8E8B8922DF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343" y="1742703"/>
            <a:ext cx="2583274" cy="323726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45FDBBE-976B-4A6F-B8A6-0215FC237A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1222" r="-228"/>
          <a:stretch/>
        </p:blipFill>
        <p:spPr>
          <a:xfrm>
            <a:off x="443504" y="5089480"/>
            <a:ext cx="2573426" cy="1367922"/>
          </a:xfrm>
          <a:prstGeom prst="rect">
            <a:avLst/>
          </a:prstGeom>
        </p:spPr>
      </p:pic>
      <p:grpSp>
        <p:nvGrpSpPr>
          <p:cNvPr id="89" name="그룹 88">
            <a:extLst>
              <a:ext uri="{FF2B5EF4-FFF2-40B4-BE49-F238E27FC236}">
                <a16:creationId xmlns:a16="http://schemas.microsoft.com/office/drawing/2014/main" id="{B864CAA1-B789-41B8-BB64-882B5897A48E}"/>
              </a:ext>
            </a:extLst>
          </p:cNvPr>
          <p:cNvGrpSpPr/>
          <p:nvPr/>
        </p:nvGrpSpPr>
        <p:grpSpPr>
          <a:xfrm>
            <a:off x="7185324" y="2357005"/>
            <a:ext cx="592074" cy="1694291"/>
            <a:chOff x="5954628" y="2497667"/>
            <a:chExt cx="592074" cy="1510237"/>
          </a:xfrm>
        </p:grpSpPr>
        <p:cxnSp>
          <p:nvCxnSpPr>
            <p:cNvPr id="90" name="직선 연결선 89">
              <a:extLst>
                <a:ext uri="{FF2B5EF4-FFF2-40B4-BE49-F238E27FC236}">
                  <a16:creationId xmlns:a16="http://schemas.microsoft.com/office/drawing/2014/main" id="{E386669B-1409-41EA-B238-90BBF31EAE0B}"/>
                </a:ext>
              </a:extLst>
            </p:cNvPr>
            <p:cNvCxnSpPr>
              <a:cxnSpLocks/>
            </p:cNvCxnSpPr>
            <p:nvPr/>
          </p:nvCxnSpPr>
          <p:spPr>
            <a:xfrm>
              <a:off x="6242164" y="2497667"/>
              <a:ext cx="0" cy="1510237"/>
            </a:xfrm>
            <a:prstGeom prst="line">
              <a:avLst/>
            </a:prstGeom>
            <a:ln w="38100">
              <a:solidFill>
                <a:srgbClr val="6469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직선 화살표 연결선 100">
              <a:extLst>
                <a:ext uri="{FF2B5EF4-FFF2-40B4-BE49-F238E27FC236}">
                  <a16:creationId xmlns:a16="http://schemas.microsoft.com/office/drawing/2014/main" id="{7D9F1D95-CB22-4786-923B-78E93EFF6FE0}"/>
                </a:ext>
              </a:extLst>
            </p:cNvPr>
            <p:cNvCxnSpPr/>
            <p:nvPr/>
          </p:nvCxnSpPr>
          <p:spPr>
            <a:xfrm flipH="1">
              <a:off x="5954628" y="3997831"/>
              <a:ext cx="287536" cy="0"/>
            </a:xfrm>
            <a:prstGeom prst="straightConnector1">
              <a:avLst/>
            </a:prstGeom>
            <a:ln w="38100">
              <a:solidFill>
                <a:srgbClr val="64696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직선 화살표 연결선 101">
              <a:extLst>
                <a:ext uri="{FF2B5EF4-FFF2-40B4-BE49-F238E27FC236}">
                  <a16:creationId xmlns:a16="http://schemas.microsoft.com/office/drawing/2014/main" id="{B76A19A9-482F-4443-B288-7D5467953A30}"/>
                </a:ext>
              </a:extLst>
            </p:cNvPr>
            <p:cNvCxnSpPr>
              <a:cxnSpLocks/>
            </p:cNvCxnSpPr>
            <p:nvPr/>
          </p:nvCxnSpPr>
          <p:spPr>
            <a:xfrm>
              <a:off x="6242164" y="2504583"/>
              <a:ext cx="304538" cy="0"/>
            </a:xfrm>
            <a:prstGeom prst="straightConnector1">
              <a:avLst/>
            </a:prstGeom>
            <a:ln w="38100">
              <a:solidFill>
                <a:srgbClr val="64696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971388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각 삼각형 7"/>
          <p:cNvSpPr/>
          <p:nvPr/>
        </p:nvSpPr>
        <p:spPr>
          <a:xfrm rot="5400000">
            <a:off x="61310" y="-61310"/>
            <a:ext cx="4572003" cy="4694623"/>
          </a:xfrm>
          <a:prstGeom prst="rtTriangle">
            <a:avLst/>
          </a:prstGeom>
          <a:solidFill>
            <a:srgbClr val="D2D2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44C4188D-00E2-496D-936A-8DC463B0B493}"/>
              </a:ext>
            </a:extLst>
          </p:cNvPr>
          <p:cNvSpPr/>
          <p:nvPr/>
        </p:nvSpPr>
        <p:spPr>
          <a:xfrm>
            <a:off x="277836" y="1004551"/>
            <a:ext cx="11633200" cy="5616575"/>
          </a:xfrm>
          <a:prstGeom prst="rect">
            <a:avLst/>
          </a:prstGeom>
          <a:solidFill>
            <a:schemeClr val="bg1"/>
          </a:solidFill>
          <a:ln>
            <a:solidFill>
              <a:srgbClr val="6469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977002" y="113821"/>
            <a:ext cx="6096000" cy="76944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latinLnBrk="0">
              <a:defRPr/>
            </a:pPr>
            <a:r>
              <a:rPr lang="en-US" altLang="ko-KR" sz="28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05 </a:t>
            </a:r>
            <a:r>
              <a:rPr lang="ko-KR" altLang="en-US" sz="28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기술상세</a:t>
            </a:r>
            <a:endParaRPr lang="en-US" altLang="ko-KR" sz="2800" b="1" i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 latinLnBrk="0">
              <a:defRPr/>
            </a:pPr>
            <a:r>
              <a:rPr lang="en-US" altLang="ko-KR" sz="160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06.4 </a:t>
            </a:r>
            <a:r>
              <a:rPr lang="ko-KR" altLang="en-US" sz="160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마이페이지</a:t>
            </a:r>
          </a:p>
        </p:txBody>
      </p:sp>
      <p:sp>
        <p:nvSpPr>
          <p:cNvPr id="77" name="직사각형 76"/>
          <p:cNvSpPr/>
          <p:nvPr/>
        </p:nvSpPr>
        <p:spPr>
          <a:xfrm>
            <a:off x="4579680" y="1636015"/>
            <a:ext cx="184731" cy="454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endParaRPr lang="en-US" altLang="ko-KR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85" name="직사각형 84"/>
          <p:cNvSpPr/>
          <p:nvPr/>
        </p:nvSpPr>
        <p:spPr>
          <a:xfrm>
            <a:off x="8242082" y="1636015"/>
            <a:ext cx="184731" cy="454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endParaRPr lang="en-US" altLang="ko-KR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E284C9D1-8814-4F6A-A194-0692523BBED2}"/>
              </a:ext>
            </a:extLst>
          </p:cNvPr>
          <p:cNvGrpSpPr/>
          <p:nvPr/>
        </p:nvGrpSpPr>
        <p:grpSpPr>
          <a:xfrm>
            <a:off x="3063017" y="2136469"/>
            <a:ext cx="4223282" cy="713161"/>
            <a:chOff x="953947" y="1464301"/>
            <a:chExt cx="3074492" cy="1047104"/>
          </a:xfrm>
        </p:grpSpPr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AB77553F-6BE5-446E-9DCE-C9EDD0906E5A}"/>
                </a:ext>
              </a:extLst>
            </p:cNvPr>
            <p:cNvSpPr/>
            <p:nvPr/>
          </p:nvSpPr>
          <p:spPr>
            <a:xfrm>
              <a:off x="953947" y="2110160"/>
              <a:ext cx="3074492" cy="4012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9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‘WRITE A REVIEW’</a:t>
              </a:r>
              <a:r>
                <a:rPr lang="ko-KR" altLang="en-US" sz="9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 버튼 클릭</a:t>
              </a:r>
            </a:p>
          </p:txBody>
        </p:sp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35E01F76-7598-4DAF-B991-A226C06A1603}"/>
                </a:ext>
              </a:extLst>
            </p:cNvPr>
            <p:cNvGrpSpPr/>
            <p:nvPr/>
          </p:nvGrpSpPr>
          <p:grpSpPr>
            <a:xfrm>
              <a:off x="1055848" y="1464301"/>
              <a:ext cx="2868185" cy="662569"/>
              <a:chOff x="1487731" y="1691469"/>
              <a:chExt cx="2868185" cy="662569"/>
            </a:xfrm>
          </p:grpSpPr>
          <p:grpSp>
            <p:nvGrpSpPr>
              <p:cNvPr id="95" name="그룹 94">
                <a:extLst>
                  <a:ext uri="{FF2B5EF4-FFF2-40B4-BE49-F238E27FC236}">
                    <a16:creationId xmlns:a16="http://schemas.microsoft.com/office/drawing/2014/main" id="{7C33079F-9D31-49D5-A638-1ABC35AEB869}"/>
                  </a:ext>
                </a:extLst>
              </p:cNvPr>
              <p:cNvGrpSpPr/>
              <p:nvPr/>
            </p:nvGrpSpPr>
            <p:grpSpPr>
              <a:xfrm>
                <a:off x="1487731" y="1691469"/>
                <a:ext cx="2868185" cy="662569"/>
                <a:chOff x="1562100" y="1377555"/>
                <a:chExt cx="2392546" cy="3706045"/>
              </a:xfrm>
            </p:grpSpPr>
            <p:cxnSp>
              <p:nvCxnSpPr>
                <p:cNvPr id="97" name="직선 연결선 96">
                  <a:extLst>
                    <a:ext uri="{FF2B5EF4-FFF2-40B4-BE49-F238E27FC236}">
                      <a16:creationId xmlns:a16="http://schemas.microsoft.com/office/drawing/2014/main" id="{AF2F416B-F6C2-49AA-97CC-6D4F0BA420D3}"/>
                    </a:ext>
                  </a:extLst>
                </p:cNvPr>
                <p:cNvCxnSpPr/>
                <p:nvPr/>
              </p:nvCxnSpPr>
              <p:spPr>
                <a:xfrm>
                  <a:off x="1563006" y="1377555"/>
                  <a:ext cx="0" cy="3204000"/>
                </a:xfrm>
                <a:prstGeom prst="line">
                  <a:avLst/>
                </a:prstGeom>
                <a:ln w="12700">
                  <a:solidFill>
                    <a:srgbClr val="64696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" name="직선 연결선 97">
                  <a:extLst>
                    <a:ext uri="{FF2B5EF4-FFF2-40B4-BE49-F238E27FC236}">
                      <a16:creationId xmlns:a16="http://schemas.microsoft.com/office/drawing/2014/main" id="{4706404B-D1BA-42D2-9E8A-B452667FAA78}"/>
                    </a:ext>
                  </a:extLst>
                </p:cNvPr>
                <p:cNvCxnSpPr/>
                <p:nvPr/>
              </p:nvCxnSpPr>
              <p:spPr>
                <a:xfrm>
                  <a:off x="3952420" y="1879600"/>
                  <a:ext cx="0" cy="3204000"/>
                </a:xfrm>
                <a:prstGeom prst="line">
                  <a:avLst/>
                </a:prstGeom>
                <a:ln w="12700">
                  <a:solidFill>
                    <a:srgbClr val="64696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" name="직선 연결선 98">
                  <a:extLst>
                    <a:ext uri="{FF2B5EF4-FFF2-40B4-BE49-F238E27FC236}">
                      <a16:creationId xmlns:a16="http://schemas.microsoft.com/office/drawing/2014/main" id="{907EA348-9328-4544-ADF7-6ABE8F434B0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62100" y="4571986"/>
                  <a:ext cx="2392546" cy="16"/>
                </a:xfrm>
                <a:prstGeom prst="line">
                  <a:avLst/>
                </a:prstGeom>
                <a:ln w="12700">
                  <a:solidFill>
                    <a:srgbClr val="64696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0" name="직선 연결선 99">
                  <a:extLst>
                    <a:ext uri="{FF2B5EF4-FFF2-40B4-BE49-F238E27FC236}">
                      <a16:creationId xmlns:a16="http://schemas.microsoft.com/office/drawing/2014/main" id="{B64E27D1-50B1-434D-9310-A3ACA07B9C6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562100" y="1871980"/>
                  <a:ext cx="2387600" cy="0"/>
                </a:xfrm>
                <a:prstGeom prst="line">
                  <a:avLst/>
                </a:prstGeom>
                <a:ln w="12700">
                  <a:solidFill>
                    <a:srgbClr val="64696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6" name="직사각형 95">
                <a:extLst>
                  <a:ext uri="{FF2B5EF4-FFF2-40B4-BE49-F238E27FC236}">
                    <a16:creationId xmlns:a16="http://schemas.microsoft.com/office/drawing/2014/main" id="{46BE55FD-D711-4B71-9AF0-43D9E74582BB}"/>
                  </a:ext>
                </a:extLst>
              </p:cNvPr>
              <p:cNvSpPr/>
              <p:nvPr/>
            </p:nvSpPr>
            <p:spPr>
              <a:xfrm>
                <a:off x="1598428" y="1708526"/>
                <a:ext cx="2688632" cy="5489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1400" b="1" dirty="0">
                    <a:solidFill>
                      <a:srgbClr val="44546A">
                        <a:lumMod val="75000"/>
                      </a:srgbClr>
                    </a:solidFill>
                  </a:rPr>
                  <a:t>view/member/</a:t>
                </a:r>
                <a:r>
                  <a:rPr lang="en-US" altLang="ko-KR" sz="1400" b="1" dirty="0" err="1">
                    <a:solidFill>
                      <a:srgbClr val="44546A">
                        <a:lumMod val="75000"/>
                      </a:srgbClr>
                    </a:solidFill>
                  </a:rPr>
                  <a:t>appointment_list_detail.jsp</a:t>
                </a:r>
                <a:endParaRPr lang="ko-KR" altLang="en-US" sz="900" dirty="0">
                  <a:solidFill>
                    <a:prstClr val="black">
                      <a:lumMod val="65000"/>
                      <a:lumOff val="35000"/>
                    </a:prstClr>
                  </a:solidFill>
                </a:endParaRPr>
              </a:p>
            </p:txBody>
          </p:sp>
        </p:grpSp>
      </p:grpSp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BCC59A8B-7C7C-40B7-9A7E-B9D3EBD93020}"/>
              </a:ext>
            </a:extLst>
          </p:cNvPr>
          <p:cNvGrpSpPr/>
          <p:nvPr/>
        </p:nvGrpSpPr>
        <p:grpSpPr>
          <a:xfrm>
            <a:off x="7641197" y="2136469"/>
            <a:ext cx="4223282" cy="920910"/>
            <a:chOff x="953947" y="1464301"/>
            <a:chExt cx="3074492" cy="1352133"/>
          </a:xfrm>
        </p:grpSpPr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FA3768E3-B2E2-48C2-8C35-C74140FD1021}"/>
                </a:ext>
              </a:extLst>
            </p:cNvPr>
            <p:cNvSpPr/>
            <p:nvPr/>
          </p:nvSpPr>
          <p:spPr>
            <a:xfrm>
              <a:off x="953947" y="2110160"/>
              <a:ext cx="3074492" cy="70627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900" dirty="0" err="1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getAppointment</a:t>
              </a:r>
              <a:r>
                <a:rPr lang="en-US" altLang="ko-KR" sz="9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() </a:t>
              </a:r>
              <a:r>
                <a:rPr lang="ko-KR" altLang="en-US" sz="9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실행</a:t>
              </a:r>
              <a:endParaRPr lang="en-US" altLang="ko-KR" sz="900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900" dirty="0" err="1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insertReview</a:t>
              </a:r>
              <a:r>
                <a:rPr lang="en-US" altLang="ko-KR" sz="9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() </a:t>
              </a:r>
              <a:r>
                <a:rPr lang="ko-KR" altLang="en-US" sz="9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실행</a:t>
              </a:r>
            </a:p>
          </p:txBody>
        </p:sp>
        <p:grpSp>
          <p:nvGrpSpPr>
            <p:cNvPr id="121" name="그룹 120">
              <a:extLst>
                <a:ext uri="{FF2B5EF4-FFF2-40B4-BE49-F238E27FC236}">
                  <a16:creationId xmlns:a16="http://schemas.microsoft.com/office/drawing/2014/main" id="{AFF95224-303E-43FA-81A2-11DC97C5EB2D}"/>
                </a:ext>
              </a:extLst>
            </p:cNvPr>
            <p:cNvGrpSpPr/>
            <p:nvPr/>
          </p:nvGrpSpPr>
          <p:grpSpPr>
            <a:xfrm>
              <a:off x="1055848" y="1464301"/>
              <a:ext cx="2868185" cy="662569"/>
              <a:chOff x="1487731" y="1691469"/>
              <a:chExt cx="2868185" cy="662569"/>
            </a:xfrm>
          </p:grpSpPr>
          <p:grpSp>
            <p:nvGrpSpPr>
              <p:cNvPr id="122" name="그룹 121">
                <a:extLst>
                  <a:ext uri="{FF2B5EF4-FFF2-40B4-BE49-F238E27FC236}">
                    <a16:creationId xmlns:a16="http://schemas.microsoft.com/office/drawing/2014/main" id="{BA083098-6D99-412C-8C48-5B1C7C6CEA33}"/>
                  </a:ext>
                </a:extLst>
              </p:cNvPr>
              <p:cNvGrpSpPr/>
              <p:nvPr/>
            </p:nvGrpSpPr>
            <p:grpSpPr>
              <a:xfrm>
                <a:off x="1487731" y="1691469"/>
                <a:ext cx="2868185" cy="662569"/>
                <a:chOff x="1562100" y="1377555"/>
                <a:chExt cx="2392546" cy="3706045"/>
              </a:xfrm>
            </p:grpSpPr>
            <p:cxnSp>
              <p:nvCxnSpPr>
                <p:cNvPr id="124" name="직선 연결선 123">
                  <a:extLst>
                    <a:ext uri="{FF2B5EF4-FFF2-40B4-BE49-F238E27FC236}">
                      <a16:creationId xmlns:a16="http://schemas.microsoft.com/office/drawing/2014/main" id="{F65AF061-103A-46AD-9121-62BA635514A9}"/>
                    </a:ext>
                  </a:extLst>
                </p:cNvPr>
                <p:cNvCxnSpPr/>
                <p:nvPr/>
              </p:nvCxnSpPr>
              <p:spPr>
                <a:xfrm>
                  <a:off x="1563006" y="1377555"/>
                  <a:ext cx="0" cy="3204000"/>
                </a:xfrm>
                <a:prstGeom prst="line">
                  <a:avLst/>
                </a:prstGeom>
                <a:ln w="12700">
                  <a:solidFill>
                    <a:srgbClr val="64696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5" name="직선 연결선 124">
                  <a:extLst>
                    <a:ext uri="{FF2B5EF4-FFF2-40B4-BE49-F238E27FC236}">
                      <a16:creationId xmlns:a16="http://schemas.microsoft.com/office/drawing/2014/main" id="{98934851-8AC4-493A-B124-9A2B79C25F5F}"/>
                    </a:ext>
                  </a:extLst>
                </p:cNvPr>
                <p:cNvCxnSpPr/>
                <p:nvPr/>
              </p:nvCxnSpPr>
              <p:spPr>
                <a:xfrm>
                  <a:off x="3952420" y="1879600"/>
                  <a:ext cx="0" cy="3204000"/>
                </a:xfrm>
                <a:prstGeom prst="line">
                  <a:avLst/>
                </a:prstGeom>
                <a:ln w="12700">
                  <a:solidFill>
                    <a:srgbClr val="64696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6" name="직선 연결선 125">
                  <a:extLst>
                    <a:ext uri="{FF2B5EF4-FFF2-40B4-BE49-F238E27FC236}">
                      <a16:creationId xmlns:a16="http://schemas.microsoft.com/office/drawing/2014/main" id="{D90A6E09-1343-440C-A180-EC097A64EE8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62100" y="4571986"/>
                  <a:ext cx="2392546" cy="16"/>
                </a:xfrm>
                <a:prstGeom prst="line">
                  <a:avLst/>
                </a:prstGeom>
                <a:ln w="12700">
                  <a:solidFill>
                    <a:srgbClr val="64696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직선 연결선 126">
                  <a:extLst>
                    <a:ext uri="{FF2B5EF4-FFF2-40B4-BE49-F238E27FC236}">
                      <a16:creationId xmlns:a16="http://schemas.microsoft.com/office/drawing/2014/main" id="{0165F1D5-051D-42F4-B5A4-1C367928B7F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562100" y="1871980"/>
                  <a:ext cx="2387600" cy="0"/>
                </a:xfrm>
                <a:prstGeom prst="line">
                  <a:avLst/>
                </a:prstGeom>
                <a:ln w="12700">
                  <a:solidFill>
                    <a:srgbClr val="64696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23" name="직사각형 122">
                <a:extLst>
                  <a:ext uri="{FF2B5EF4-FFF2-40B4-BE49-F238E27FC236}">
                    <a16:creationId xmlns:a16="http://schemas.microsoft.com/office/drawing/2014/main" id="{797A07CF-5145-434E-8163-6CBC6C18A74D}"/>
                  </a:ext>
                </a:extLst>
              </p:cNvPr>
              <p:cNvSpPr/>
              <p:nvPr/>
            </p:nvSpPr>
            <p:spPr>
              <a:xfrm>
                <a:off x="1734036" y="1708526"/>
                <a:ext cx="2358214" cy="5489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1400" b="1" dirty="0">
                    <a:solidFill>
                      <a:srgbClr val="44546A">
                        <a:lumMod val="75000"/>
                      </a:srgbClr>
                    </a:solidFill>
                  </a:rPr>
                  <a:t>Service/dsImpl.java</a:t>
                </a:r>
                <a:endParaRPr lang="ko-KR" altLang="en-US" sz="900" dirty="0">
                  <a:solidFill>
                    <a:prstClr val="black">
                      <a:lumMod val="65000"/>
                      <a:lumOff val="35000"/>
                    </a:prstClr>
                  </a:solidFill>
                </a:endParaRPr>
              </a:p>
            </p:txBody>
          </p:sp>
        </p:grpSp>
      </p:grp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700968FB-F64F-4228-9FAF-C5C2A7EE946D}"/>
              </a:ext>
            </a:extLst>
          </p:cNvPr>
          <p:cNvSpPr/>
          <p:nvPr/>
        </p:nvSpPr>
        <p:spPr>
          <a:xfrm>
            <a:off x="3044952" y="1197156"/>
            <a:ext cx="6102095" cy="8876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b="1" dirty="0">
                <a:solidFill>
                  <a:srgbClr val="44546A">
                    <a:lumMod val="75000"/>
                  </a:srgbClr>
                </a:solidFill>
              </a:rPr>
              <a:t>리뷰 작성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예약 날짜가 지나고</a:t>
            </a: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, </a:t>
            </a: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의사가 환자의 방문 여부를 기록할 경우 환자의 예약 정보에서 리뷰 작성이 가능해짐 </a:t>
            </a:r>
            <a:endParaRPr lang="en-US" altLang="ko-KR" sz="12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42290DF2-1435-4837-9BEC-94C5053A32CE}"/>
              </a:ext>
            </a:extLst>
          </p:cNvPr>
          <p:cNvCxnSpPr/>
          <p:nvPr/>
        </p:nvCxnSpPr>
        <p:spPr>
          <a:xfrm>
            <a:off x="9673396" y="3057379"/>
            <a:ext cx="0" cy="471638"/>
          </a:xfrm>
          <a:prstGeom prst="straightConnector1">
            <a:avLst/>
          </a:prstGeom>
          <a:ln w="38100">
            <a:solidFill>
              <a:srgbClr val="64696D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B31751C7-AD38-4939-BAB7-F56F318F3CC0}"/>
              </a:ext>
            </a:extLst>
          </p:cNvPr>
          <p:cNvCxnSpPr/>
          <p:nvPr/>
        </p:nvCxnSpPr>
        <p:spPr>
          <a:xfrm>
            <a:off x="9673396" y="4782158"/>
            <a:ext cx="0" cy="471638"/>
          </a:xfrm>
          <a:prstGeom prst="straightConnector1">
            <a:avLst/>
          </a:prstGeom>
          <a:ln w="38100">
            <a:solidFill>
              <a:srgbClr val="64696D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그룹 2">
            <a:extLst>
              <a:ext uri="{FF2B5EF4-FFF2-40B4-BE49-F238E27FC236}">
                <a16:creationId xmlns:a16="http://schemas.microsoft.com/office/drawing/2014/main" id="{21464C63-E227-4333-90E3-84768E8F2DE3}"/>
              </a:ext>
            </a:extLst>
          </p:cNvPr>
          <p:cNvGrpSpPr/>
          <p:nvPr/>
        </p:nvGrpSpPr>
        <p:grpSpPr>
          <a:xfrm>
            <a:off x="3202994" y="3786194"/>
            <a:ext cx="3939888" cy="451262"/>
            <a:chOff x="1487731" y="1691469"/>
            <a:chExt cx="2868185" cy="662569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EF0C5340-0F18-4B3C-B297-83336F3392CC}"/>
                </a:ext>
              </a:extLst>
            </p:cNvPr>
            <p:cNvGrpSpPr/>
            <p:nvPr/>
          </p:nvGrpSpPr>
          <p:grpSpPr>
            <a:xfrm>
              <a:off x="1487731" y="1691469"/>
              <a:ext cx="2868185" cy="662569"/>
              <a:chOff x="1562100" y="1377555"/>
              <a:chExt cx="2392546" cy="3706045"/>
            </a:xfrm>
          </p:grpSpPr>
          <p:cxnSp>
            <p:nvCxnSpPr>
              <p:cNvPr id="14" name="직선 연결선 13">
                <a:extLst>
                  <a:ext uri="{FF2B5EF4-FFF2-40B4-BE49-F238E27FC236}">
                    <a16:creationId xmlns:a16="http://schemas.microsoft.com/office/drawing/2014/main" id="{D0533FEA-A693-43EC-8336-2456C96D2B06}"/>
                  </a:ext>
                </a:extLst>
              </p:cNvPr>
              <p:cNvCxnSpPr/>
              <p:nvPr/>
            </p:nvCxnSpPr>
            <p:spPr>
              <a:xfrm>
                <a:off x="1563006" y="1377555"/>
                <a:ext cx="0" cy="3204000"/>
              </a:xfrm>
              <a:prstGeom prst="line">
                <a:avLst/>
              </a:prstGeom>
              <a:ln w="12700">
                <a:solidFill>
                  <a:srgbClr val="64696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직선 연결선 14">
                <a:extLst>
                  <a:ext uri="{FF2B5EF4-FFF2-40B4-BE49-F238E27FC236}">
                    <a16:creationId xmlns:a16="http://schemas.microsoft.com/office/drawing/2014/main" id="{47576FCE-F106-43B5-A006-18B006D28BB2}"/>
                  </a:ext>
                </a:extLst>
              </p:cNvPr>
              <p:cNvCxnSpPr/>
              <p:nvPr/>
            </p:nvCxnSpPr>
            <p:spPr>
              <a:xfrm>
                <a:off x="3952420" y="1879600"/>
                <a:ext cx="0" cy="3204000"/>
              </a:xfrm>
              <a:prstGeom prst="line">
                <a:avLst/>
              </a:prstGeom>
              <a:ln w="12700">
                <a:solidFill>
                  <a:srgbClr val="64696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직선 연결선 15">
                <a:extLst>
                  <a:ext uri="{FF2B5EF4-FFF2-40B4-BE49-F238E27FC236}">
                    <a16:creationId xmlns:a16="http://schemas.microsoft.com/office/drawing/2014/main" id="{E536F235-05FC-4C0D-9D2B-6A3903E0FC0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562100" y="4571986"/>
                <a:ext cx="2392546" cy="16"/>
              </a:xfrm>
              <a:prstGeom prst="line">
                <a:avLst/>
              </a:prstGeom>
              <a:ln w="12700">
                <a:solidFill>
                  <a:srgbClr val="64696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601050D9-93BC-4C44-854A-1FB8C3B4D93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62100" y="1871980"/>
                <a:ext cx="2387600" cy="0"/>
              </a:xfrm>
              <a:prstGeom prst="line">
                <a:avLst/>
              </a:prstGeom>
              <a:ln w="12700">
                <a:solidFill>
                  <a:srgbClr val="64696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B88DE466-ABDA-4D18-9DDE-9A6A0B7DE65B}"/>
                </a:ext>
              </a:extLst>
            </p:cNvPr>
            <p:cNvSpPr/>
            <p:nvPr/>
          </p:nvSpPr>
          <p:spPr>
            <a:xfrm>
              <a:off x="1650519" y="1708526"/>
              <a:ext cx="2504796" cy="5489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400" b="1" dirty="0">
                  <a:solidFill>
                    <a:srgbClr val="44546A">
                      <a:lumMod val="75000"/>
                    </a:srgbClr>
                  </a:solidFill>
                </a:rPr>
                <a:t>Controller/ReviewController.java</a:t>
              </a:r>
              <a:endParaRPr lang="ko-KR" altLang="en-US" sz="900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</p:grp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B864CAA1-B789-41B8-BB64-882B5897A48E}"/>
              </a:ext>
            </a:extLst>
          </p:cNvPr>
          <p:cNvGrpSpPr/>
          <p:nvPr/>
        </p:nvGrpSpPr>
        <p:grpSpPr>
          <a:xfrm>
            <a:off x="7185324" y="2357005"/>
            <a:ext cx="592074" cy="1694291"/>
            <a:chOff x="5954628" y="2497667"/>
            <a:chExt cx="592074" cy="1510237"/>
          </a:xfrm>
        </p:grpSpPr>
        <p:cxnSp>
          <p:nvCxnSpPr>
            <p:cNvPr id="90" name="직선 연결선 89">
              <a:extLst>
                <a:ext uri="{FF2B5EF4-FFF2-40B4-BE49-F238E27FC236}">
                  <a16:creationId xmlns:a16="http://schemas.microsoft.com/office/drawing/2014/main" id="{E386669B-1409-41EA-B238-90BBF31EAE0B}"/>
                </a:ext>
              </a:extLst>
            </p:cNvPr>
            <p:cNvCxnSpPr>
              <a:cxnSpLocks/>
            </p:cNvCxnSpPr>
            <p:nvPr/>
          </p:nvCxnSpPr>
          <p:spPr>
            <a:xfrm>
              <a:off x="6242164" y="2497667"/>
              <a:ext cx="0" cy="1510237"/>
            </a:xfrm>
            <a:prstGeom prst="line">
              <a:avLst/>
            </a:prstGeom>
            <a:ln w="38100">
              <a:solidFill>
                <a:srgbClr val="6469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직선 화살표 연결선 100">
              <a:extLst>
                <a:ext uri="{FF2B5EF4-FFF2-40B4-BE49-F238E27FC236}">
                  <a16:creationId xmlns:a16="http://schemas.microsoft.com/office/drawing/2014/main" id="{7D9F1D95-CB22-4786-923B-78E93EFF6FE0}"/>
                </a:ext>
              </a:extLst>
            </p:cNvPr>
            <p:cNvCxnSpPr/>
            <p:nvPr/>
          </p:nvCxnSpPr>
          <p:spPr>
            <a:xfrm flipH="1">
              <a:off x="5954628" y="3997831"/>
              <a:ext cx="287536" cy="0"/>
            </a:xfrm>
            <a:prstGeom prst="straightConnector1">
              <a:avLst/>
            </a:prstGeom>
            <a:ln w="38100">
              <a:solidFill>
                <a:srgbClr val="64696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직선 화살표 연결선 101">
              <a:extLst>
                <a:ext uri="{FF2B5EF4-FFF2-40B4-BE49-F238E27FC236}">
                  <a16:creationId xmlns:a16="http://schemas.microsoft.com/office/drawing/2014/main" id="{B76A19A9-482F-4443-B288-7D5467953A30}"/>
                </a:ext>
              </a:extLst>
            </p:cNvPr>
            <p:cNvCxnSpPr>
              <a:cxnSpLocks/>
            </p:cNvCxnSpPr>
            <p:nvPr/>
          </p:nvCxnSpPr>
          <p:spPr>
            <a:xfrm>
              <a:off x="6242164" y="2504583"/>
              <a:ext cx="304538" cy="0"/>
            </a:xfrm>
            <a:prstGeom prst="straightConnector1">
              <a:avLst/>
            </a:prstGeom>
            <a:ln w="38100">
              <a:solidFill>
                <a:srgbClr val="64696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3" name="그림 102">
            <a:extLst>
              <a:ext uri="{FF2B5EF4-FFF2-40B4-BE49-F238E27FC236}">
                <a16:creationId xmlns:a16="http://schemas.microsoft.com/office/drawing/2014/main" id="{7074962F-E605-42E9-A385-04AEEF068B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895" t="17293" r="24018" b="13055"/>
          <a:stretch/>
        </p:blipFill>
        <p:spPr>
          <a:xfrm>
            <a:off x="394626" y="1733811"/>
            <a:ext cx="2717449" cy="2728557"/>
          </a:xfrm>
          <a:prstGeom prst="rect">
            <a:avLst/>
          </a:prstGeom>
        </p:spPr>
      </p:pic>
      <p:pic>
        <p:nvPicPr>
          <p:cNvPr id="104" name="그림 103">
            <a:extLst>
              <a:ext uri="{FF2B5EF4-FFF2-40B4-BE49-F238E27FC236}">
                <a16:creationId xmlns:a16="http://schemas.microsoft.com/office/drawing/2014/main" id="{23D8DE3D-7780-4831-B1AB-60E2D1B61D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81" t="13704" r="14101"/>
          <a:stretch/>
        </p:blipFill>
        <p:spPr>
          <a:xfrm>
            <a:off x="381343" y="4641510"/>
            <a:ext cx="2714835" cy="1588776"/>
          </a:xfrm>
          <a:prstGeom prst="rect">
            <a:avLst/>
          </a:prstGeom>
        </p:spPr>
      </p:pic>
      <p:grpSp>
        <p:nvGrpSpPr>
          <p:cNvPr id="106" name="그룹 105">
            <a:extLst>
              <a:ext uri="{FF2B5EF4-FFF2-40B4-BE49-F238E27FC236}">
                <a16:creationId xmlns:a16="http://schemas.microsoft.com/office/drawing/2014/main" id="{23762011-20B1-4E77-8011-E949598DB3CD}"/>
              </a:ext>
            </a:extLst>
          </p:cNvPr>
          <p:cNvGrpSpPr/>
          <p:nvPr/>
        </p:nvGrpSpPr>
        <p:grpSpPr>
          <a:xfrm>
            <a:off x="3011228" y="5387938"/>
            <a:ext cx="4161153" cy="713161"/>
            <a:chOff x="953947" y="1464301"/>
            <a:chExt cx="3029263" cy="1047105"/>
          </a:xfrm>
        </p:grpSpPr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F74650FC-37ED-402E-B39B-271CD23C0BDD}"/>
                </a:ext>
              </a:extLst>
            </p:cNvPr>
            <p:cNvSpPr/>
            <p:nvPr/>
          </p:nvSpPr>
          <p:spPr>
            <a:xfrm>
              <a:off x="953947" y="2110160"/>
              <a:ext cx="3029263" cy="40124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9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‘REVIEW‘ </a:t>
              </a:r>
              <a:r>
                <a:rPr lang="ko-KR" altLang="en-US" sz="9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클릭하여 작성 리뷰 확인</a:t>
              </a:r>
              <a:endParaRPr lang="en-US" altLang="ko-KR" sz="900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  <p:grpSp>
          <p:nvGrpSpPr>
            <p:cNvPr id="109" name="그룹 108">
              <a:extLst>
                <a:ext uri="{FF2B5EF4-FFF2-40B4-BE49-F238E27FC236}">
                  <a16:creationId xmlns:a16="http://schemas.microsoft.com/office/drawing/2014/main" id="{4D541D2B-2817-428F-83CA-E0FAD7630A86}"/>
                </a:ext>
              </a:extLst>
            </p:cNvPr>
            <p:cNvGrpSpPr/>
            <p:nvPr/>
          </p:nvGrpSpPr>
          <p:grpSpPr>
            <a:xfrm>
              <a:off x="1055848" y="1464301"/>
              <a:ext cx="2868185" cy="662569"/>
              <a:chOff x="1487731" y="1691469"/>
              <a:chExt cx="2868185" cy="662569"/>
            </a:xfrm>
          </p:grpSpPr>
          <p:grpSp>
            <p:nvGrpSpPr>
              <p:cNvPr id="110" name="그룹 109">
                <a:extLst>
                  <a:ext uri="{FF2B5EF4-FFF2-40B4-BE49-F238E27FC236}">
                    <a16:creationId xmlns:a16="http://schemas.microsoft.com/office/drawing/2014/main" id="{56D9EC6C-BB9D-400D-8D85-0C63F1DC8629}"/>
                  </a:ext>
                </a:extLst>
              </p:cNvPr>
              <p:cNvGrpSpPr/>
              <p:nvPr/>
            </p:nvGrpSpPr>
            <p:grpSpPr>
              <a:xfrm>
                <a:off x="1487731" y="1691469"/>
                <a:ext cx="2868185" cy="662569"/>
                <a:chOff x="1562100" y="1377555"/>
                <a:chExt cx="2392546" cy="3706045"/>
              </a:xfrm>
            </p:grpSpPr>
            <p:cxnSp>
              <p:nvCxnSpPr>
                <p:cNvPr id="112" name="직선 연결선 111">
                  <a:extLst>
                    <a:ext uri="{FF2B5EF4-FFF2-40B4-BE49-F238E27FC236}">
                      <a16:creationId xmlns:a16="http://schemas.microsoft.com/office/drawing/2014/main" id="{B365936A-B2AE-434D-8EBB-0D490FF06E3F}"/>
                    </a:ext>
                  </a:extLst>
                </p:cNvPr>
                <p:cNvCxnSpPr/>
                <p:nvPr/>
              </p:nvCxnSpPr>
              <p:spPr>
                <a:xfrm>
                  <a:off x="1563006" y="1377555"/>
                  <a:ext cx="0" cy="3204000"/>
                </a:xfrm>
                <a:prstGeom prst="line">
                  <a:avLst/>
                </a:prstGeom>
                <a:ln w="12700">
                  <a:solidFill>
                    <a:srgbClr val="64696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3" name="직선 연결선 112">
                  <a:extLst>
                    <a:ext uri="{FF2B5EF4-FFF2-40B4-BE49-F238E27FC236}">
                      <a16:creationId xmlns:a16="http://schemas.microsoft.com/office/drawing/2014/main" id="{F86205EF-50A0-4409-9C75-840B16A17A10}"/>
                    </a:ext>
                  </a:extLst>
                </p:cNvPr>
                <p:cNvCxnSpPr/>
                <p:nvPr/>
              </p:nvCxnSpPr>
              <p:spPr>
                <a:xfrm>
                  <a:off x="3952420" y="1879600"/>
                  <a:ext cx="0" cy="3204000"/>
                </a:xfrm>
                <a:prstGeom prst="line">
                  <a:avLst/>
                </a:prstGeom>
                <a:ln w="12700">
                  <a:solidFill>
                    <a:srgbClr val="64696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" name="직선 연결선 113">
                  <a:extLst>
                    <a:ext uri="{FF2B5EF4-FFF2-40B4-BE49-F238E27FC236}">
                      <a16:creationId xmlns:a16="http://schemas.microsoft.com/office/drawing/2014/main" id="{3C45CD8A-FE42-43F5-9E19-4633036828E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62100" y="4571986"/>
                  <a:ext cx="2392546" cy="16"/>
                </a:xfrm>
                <a:prstGeom prst="line">
                  <a:avLst/>
                </a:prstGeom>
                <a:ln w="12700">
                  <a:solidFill>
                    <a:srgbClr val="64696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5" name="직선 연결선 114">
                  <a:extLst>
                    <a:ext uri="{FF2B5EF4-FFF2-40B4-BE49-F238E27FC236}">
                      <a16:creationId xmlns:a16="http://schemas.microsoft.com/office/drawing/2014/main" id="{280E5697-517B-4E9E-819F-A46DB3ECC40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562100" y="1871980"/>
                  <a:ext cx="2387600" cy="0"/>
                </a:xfrm>
                <a:prstGeom prst="line">
                  <a:avLst/>
                </a:prstGeom>
                <a:ln w="12700">
                  <a:solidFill>
                    <a:srgbClr val="64696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11" name="직사각형 110">
                <a:extLst>
                  <a:ext uri="{FF2B5EF4-FFF2-40B4-BE49-F238E27FC236}">
                    <a16:creationId xmlns:a16="http://schemas.microsoft.com/office/drawing/2014/main" id="{F298B3F4-EB59-4461-B0BA-C60058DE2AFE}"/>
                  </a:ext>
                </a:extLst>
              </p:cNvPr>
              <p:cNvSpPr/>
              <p:nvPr/>
            </p:nvSpPr>
            <p:spPr>
              <a:xfrm>
                <a:off x="1565867" y="1708526"/>
                <a:ext cx="2726284" cy="5489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1400" b="1" dirty="0">
                    <a:solidFill>
                      <a:srgbClr val="44546A">
                        <a:lumMod val="75000"/>
                      </a:srgbClr>
                    </a:solidFill>
                  </a:rPr>
                  <a:t>view/member/</a:t>
                </a:r>
                <a:r>
                  <a:rPr lang="en-US" altLang="ko-KR" sz="1400" b="1" dirty="0" err="1">
                    <a:solidFill>
                      <a:srgbClr val="44546A">
                        <a:lumMod val="75000"/>
                      </a:srgbClr>
                    </a:solidFill>
                  </a:rPr>
                  <a:t>register_review_form.jsp</a:t>
                </a:r>
                <a:endParaRPr lang="ko-KR" altLang="en-US" sz="900" dirty="0">
                  <a:solidFill>
                    <a:prstClr val="black">
                      <a:lumMod val="65000"/>
                      <a:lumOff val="35000"/>
                    </a:prstClr>
                  </a:solidFill>
                </a:endParaRPr>
              </a:p>
            </p:txBody>
          </p:sp>
        </p:grpSp>
      </p:grp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F108531B-E419-420F-830F-B92D401D1568}"/>
              </a:ext>
            </a:extLst>
          </p:cNvPr>
          <p:cNvCxnSpPr>
            <a:cxnSpLocks/>
          </p:cNvCxnSpPr>
          <p:nvPr/>
        </p:nvCxnSpPr>
        <p:spPr>
          <a:xfrm>
            <a:off x="3988176" y="3057379"/>
            <a:ext cx="0" cy="471638"/>
          </a:xfrm>
          <a:prstGeom prst="straightConnector1">
            <a:avLst/>
          </a:prstGeom>
          <a:ln w="38100">
            <a:solidFill>
              <a:srgbClr val="64696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7540B4C9-00D1-4F08-BB28-3D95066F30AC}"/>
              </a:ext>
            </a:extLst>
          </p:cNvPr>
          <p:cNvSpPr/>
          <p:nvPr/>
        </p:nvSpPr>
        <p:spPr>
          <a:xfrm>
            <a:off x="3063017" y="4226075"/>
            <a:ext cx="1922879" cy="4810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00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registerReview</a:t>
            </a:r>
            <a:r>
              <a:rPr lang="en-US" altLang="ko-KR" sz="900" dirty="0">
                <a:solidFill>
                  <a:prstClr val="black">
                    <a:lumMod val="65000"/>
                    <a:lumOff val="35000"/>
                  </a:prstClr>
                </a:solidFill>
              </a:rPr>
              <a:t>() </a:t>
            </a:r>
            <a:r>
              <a:rPr lang="ko-KR" altLang="en-US" sz="9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실행</a:t>
            </a:r>
            <a:endParaRPr lang="en-US" altLang="ko-KR" sz="9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900" dirty="0">
                <a:solidFill>
                  <a:prstClr val="black">
                    <a:lumMod val="65000"/>
                    <a:lumOff val="35000"/>
                  </a:prstClr>
                </a:solidFill>
              </a:rPr>
              <a:t>리뷰 작성 폼으로 이동</a:t>
            </a: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15D0F00F-B0DC-400D-BDBD-8FD958BDB23B}"/>
              </a:ext>
            </a:extLst>
          </p:cNvPr>
          <p:cNvSpPr/>
          <p:nvPr/>
        </p:nvSpPr>
        <p:spPr>
          <a:xfrm>
            <a:off x="5089114" y="4215625"/>
            <a:ext cx="1922879" cy="4810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00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registerConfirm</a:t>
            </a:r>
            <a:r>
              <a:rPr lang="en-US" altLang="ko-KR" sz="900" dirty="0">
                <a:solidFill>
                  <a:prstClr val="black">
                    <a:lumMod val="65000"/>
                    <a:lumOff val="35000"/>
                  </a:prstClr>
                </a:solidFill>
              </a:rPr>
              <a:t>() </a:t>
            </a:r>
            <a:r>
              <a:rPr lang="ko-KR" altLang="en-US" sz="9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실행</a:t>
            </a:r>
            <a:endParaRPr lang="en-US" altLang="ko-KR" sz="9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900" dirty="0">
                <a:solidFill>
                  <a:prstClr val="black">
                    <a:lumMod val="65000"/>
                    <a:lumOff val="35000"/>
                  </a:prstClr>
                </a:solidFill>
              </a:rPr>
              <a:t>리뷰 작성</a:t>
            </a:r>
            <a:r>
              <a:rPr lang="en-US" altLang="ko-KR" sz="900" dirty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r>
              <a:rPr lang="ko-KR" altLang="en-US" sz="900" dirty="0">
                <a:solidFill>
                  <a:prstClr val="black">
                    <a:lumMod val="65000"/>
                    <a:lumOff val="35000"/>
                  </a:prstClr>
                </a:solidFill>
              </a:rPr>
              <a:t>및 마이페이지로 이동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75FB757C-51CE-4DEA-9D90-C29773BAC8E7}"/>
              </a:ext>
            </a:extLst>
          </p:cNvPr>
          <p:cNvGrpSpPr/>
          <p:nvPr/>
        </p:nvGrpSpPr>
        <p:grpSpPr>
          <a:xfrm>
            <a:off x="7652782" y="3496733"/>
            <a:ext cx="4228632" cy="1296285"/>
            <a:chOff x="7652782" y="3437464"/>
            <a:chExt cx="4228632" cy="1296285"/>
          </a:xfrm>
        </p:grpSpPr>
        <p:grpSp>
          <p:nvGrpSpPr>
            <p:cNvPr id="128" name="그룹 127">
              <a:extLst>
                <a:ext uri="{FF2B5EF4-FFF2-40B4-BE49-F238E27FC236}">
                  <a16:creationId xmlns:a16="http://schemas.microsoft.com/office/drawing/2014/main" id="{526B015F-91FE-4FE1-A245-0AED5213C696}"/>
                </a:ext>
              </a:extLst>
            </p:cNvPr>
            <p:cNvGrpSpPr/>
            <p:nvPr/>
          </p:nvGrpSpPr>
          <p:grpSpPr>
            <a:xfrm>
              <a:off x="7652782" y="3812839"/>
              <a:ext cx="4223282" cy="920910"/>
              <a:chOff x="953947" y="1464301"/>
              <a:chExt cx="3074492" cy="1352133"/>
            </a:xfrm>
          </p:grpSpPr>
          <p:sp>
            <p:nvSpPr>
              <p:cNvPr id="129" name="직사각형 128">
                <a:extLst>
                  <a:ext uri="{FF2B5EF4-FFF2-40B4-BE49-F238E27FC236}">
                    <a16:creationId xmlns:a16="http://schemas.microsoft.com/office/drawing/2014/main" id="{7291B911-40D5-4652-8377-C17C4710161D}"/>
                  </a:ext>
                </a:extLst>
              </p:cNvPr>
              <p:cNvSpPr/>
              <p:nvPr/>
            </p:nvSpPr>
            <p:spPr>
              <a:xfrm>
                <a:off x="953947" y="2110160"/>
                <a:ext cx="3074492" cy="70627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900" dirty="0" err="1">
                    <a:solidFill>
                      <a:prstClr val="black">
                        <a:lumMod val="65000"/>
                        <a:lumOff val="35000"/>
                      </a:prstClr>
                    </a:solidFill>
                  </a:rPr>
                  <a:t>getAppointment</a:t>
                </a:r>
                <a:r>
                  <a:rPr lang="en-US" altLang="ko-KR" sz="900" dirty="0">
                    <a:solidFill>
                      <a:prstClr val="black">
                        <a:lumMod val="65000"/>
                        <a:lumOff val="35000"/>
                      </a:prstClr>
                    </a:solidFill>
                  </a:rPr>
                  <a:t>() </a:t>
                </a:r>
                <a:r>
                  <a:rPr lang="ko-KR" altLang="en-US" sz="900" dirty="0">
                    <a:solidFill>
                      <a:prstClr val="black">
                        <a:lumMod val="65000"/>
                        <a:lumOff val="35000"/>
                      </a:prstClr>
                    </a:solidFill>
                  </a:rPr>
                  <a:t>실행</a:t>
                </a:r>
                <a:endParaRPr lang="en-US" altLang="ko-KR" sz="900" dirty="0">
                  <a:solidFill>
                    <a:prstClr val="black">
                      <a:lumMod val="65000"/>
                      <a:lumOff val="35000"/>
                    </a:prstClr>
                  </a:solidFill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sz="900" dirty="0" err="1">
                    <a:solidFill>
                      <a:prstClr val="black">
                        <a:lumMod val="65000"/>
                        <a:lumOff val="35000"/>
                      </a:prstClr>
                    </a:solidFill>
                  </a:rPr>
                  <a:t>insertReview</a:t>
                </a:r>
                <a:r>
                  <a:rPr lang="en-US" altLang="ko-KR" sz="900" dirty="0">
                    <a:solidFill>
                      <a:prstClr val="black">
                        <a:lumMod val="65000"/>
                        <a:lumOff val="35000"/>
                      </a:prstClr>
                    </a:solidFill>
                  </a:rPr>
                  <a:t>() </a:t>
                </a:r>
                <a:r>
                  <a:rPr lang="ko-KR" altLang="en-US" sz="900" dirty="0">
                    <a:solidFill>
                      <a:prstClr val="black">
                        <a:lumMod val="65000"/>
                        <a:lumOff val="35000"/>
                      </a:prstClr>
                    </a:solidFill>
                  </a:rPr>
                  <a:t>실행</a:t>
                </a:r>
              </a:p>
            </p:txBody>
          </p:sp>
          <p:grpSp>
            <p:nvGrpSpPr>
              <p:cNvPr id="130" name="그룹 129">
                <a:extLst>
                  <a:ext uri="{FF2B5EF4-FFF2-40B4-BE49-F238E27FC236}">
                    <a16:creationId xmlns:a16="http://schemas.microsoft.com/office/drawing/2014/main" id="{4E989E0B-F51C-40AE-85F7-B29EA9FA2FBD}"/>
                  </a:ext>
                </a:extLst>
              </p:cNvPr>
              <p:cNvGrpSpPr/>
              <p:nvPr/>
            </p:nvGrpSpPr>
            <p:grpSpPr>
              <a:xfrm>
                <a:off x="1055848" y="1464301"/>
                <a:ext cx="2892191" cy="662569"/>
                <a:chOff x="1487731" y="1691469"/>
                <a:chExt cx="2892191" cy="662569"/>
              </a:xfrm>
            </p:grpSpPr>
            <p:grpSp>
              <p:nvGrpSpPr>
                <p:cNvPr id="131" name="그룹 130">
                  <a:extLst>
                    <a:ext uri="{FF2B5EF4-FFF2-40B4-BE49-F238E27FC236}">
                      <a16:creationId xmlns:a16="http://schemas.microsoft.com/office/drawing/2014/main" id="{45A61BE1-4D0D-4445-B2FD-027C23483B33}"/>
                    </a:ext>
                  </a:extLst>
                </p:cNvPr>
                <p:cNvGrpSpPr/>
                <p:nvPr/>
              </p:nvGrpSpPr>
              <p:grpSpPr>
                <a:xfrm>
                  <a:off x="1487731" y="1691469"/>
                  <a:ext cx="2868185" cy="662569"/>
                  <a:chOff x="1562100" y="1377555"/>
                  <a:chExt cx="2392546" cy="3706045"/>
                </a:xfrm>
              </p:grpSpPr>
              <p:cxnSp>
                <p:nvCxnSpPr>
                  <p:cNvPr id="133" name="직선 연결선 132">
                    <a:extLst>
                      <a:ext uri="{FF2B5EF4-FFF2-40B4-BE49-F238E27FC236}">
                        <a16:creationId xmlns:a16="http://schemas.microsoft.com/office/drawing/2014/main" id="{3CCCECB6-9EEA-40DE-806F-9996B5AA43A4}"/>
                      </a:ext>
                    </a:extLst>
                  </p:cNvPr>
                  <p:cNvCxnSpPr/>
                  <p:nvPr/>
                </p:nvCxnSpPr>
                <p:spPr>
                  <a:xfrm>
                    <a:off x="1563006" y="1377555"/>
                    <a:ext cx="0" cy="3204000"/>
                  </a:xfrm>
                  <a:prstGeom prst="line">
                    <a:avLst/>
                  </a:prstGeom>
                  <a:ln w="12700">
                    <a:solidFill>
                      <a:srgbClr val="64696D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4" name="직선 연결선 133">
                    <a:extLst>
                      <a:ext uri="{FF2B5EF4-FFF2-40B4-BE49-F238E27FC236}">
                        <a16:creationId xmlns:a16="http://schemas.microsoft.com/office/drawing/2014/main" id="{3CDEAE35-DB8D-4033-ACFF-F52A120B6872}"/>
                      </a:ext>
                    </a:extLst>
                  </p:cNvPr>
                  <p:cNvCxnSpPr/>
                  <p:nvPr/>
                </p:nvCxnSpPr>
                <p:spPr>
                  <a:xfrm>
                    <a:off x="3952420" y="1879600"/>
                    <a:ext cx="0" cy="3204000"/>
                  </a:xfrm>
                  <a:prstGeom prst="line">
                    <a:avLst/>
                  </a:prstGeom>
                  <a:ln w="12700">
                    <a:solidFill>
                      <a:srgbClr val="64696D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5" name="직선 연결선 134">
                    <a:extLst>
                      <a:ext uri="{FF2B5EF4-FFF2-40B4-BE49-F238E27FC236}">
                        <a16:creationId xmlns:a16="http://schemas.microsoft.com/office/drawing/2014/main" id="{8CB4E51C-BBBA-449A-87A8-F72FDAE117D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562100" y="4571986"/>
                    <a:ext cx="2392546" cy="16"/>
                  </a:xfrm>
                  <a:prstGeom prst="line">
                    <a:avLst/>
                  </a:prstGeom>
                  <a:ln w="12700">
                    <a:solidFill>
                      <a:srgbClr val="64696D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6" name="직선 연결선 135">
                    <a:extLst>
                      <a:ext uri="{FF2B5EF4-FFF2-40B4-BE49-F238E27FC236}">
                        <a16:creationId xmlns:a16="http://schemas.microsoft.com/office/drawing/2014/main" id="{6BE2E3DD-BAA4-42EB-824B-29273220553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562100" y="1871980"/>
                    <a:ext cx="2387600" cy="0"/>
                  </a:xfrm>
                  <a:prstGeom prst="line">
                    <a:avLst/>
                  </a:prstGeom>
                  <a:ln w="12700">
                    <a:solidFill>
                      <a:srgbClr val="64696D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32" name="직사각형 131">
                  <a:extLst>
                    <a:ext uri="{FF2B5EF4-FFF2-40B4-BE49-F238E27FC236}">
                      <a16:creationId xmlns:a16="http://schemas.microsoft.com/office/drawing/2014/main" id="{4579ED36-19B5-4BE5-99EC-D5784917832F}"/>
                    </a:ext>
                  </a:extLst>
                </p:cNvPr>
                <p:cNvSpPr/>
                <p:nvPr/>
              </p:nvSpPr>
              <p:spPr>
                <a:xfrm>
                  <a:off x="1534145" y="1708526"/>
                  <a:ext cx="2845777" cy="54896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>
                    <a:lnSpc>
                      <a:spcPct val="150000"/>
                    </a:lnSpc>
                  </a:pPr>
                  <a:r>
                    <a:rPr lang="en-US" altLang="ko-KR" sz="1400" b="1" dirty="0" err="1">
                      <a:solidFill>
                        <a:srgbClr val="44546A">
                          <a:lumMod val="75000"/>
                        </a:srgbClr>
                      </a:solidFill>
                    </a:rPr>
                    <a:t>mybatis</a:t>
                  </a:r>
                  <a:r>
                    <a:rPr lang="en-US" altLang="ko-KR" sz="1400" b="1" dirty="0">
                      <a:solidFill>
                        <a:srgbClr val="44546A">
                          <a:lumMod val="75000"/>
                        </a:srgbClr>
                      </a:solidFill>
                    </a:rPr>
                    <a:t>/mapper/ReveiwMapper.java</a:t>
                  </a:r>
                  <a:endParaRPr lang="ko-KR" altLang="en-US" sz="900" dirty="0">
                    <a:solidFill>
                      <a:prstClr val="black">
                        <a:lumMod val="65000"/>
                        <a:lumOff val="35000"/>
                      </a:prstClr>
                    </a:solidFill>
                  </a:endParaRPr>
                </a:p>
              </p:txBody>
            </p:sp>
          </p:grpSp>
        </p:grpSp>
        <p:grpSp>
          <p:nvGrpSpPr>
            <p:cNvPr id="156" name="그룹 155">
              <a:extLst>
                <a:ext uri="{FF2B5EF4-FFF2-40B4-BE49-F238E27FC236}">
                  <a16:creationId xmlns:a16="http://schemas.microsoft.com/office/drawing/2014/main" id="{638EB1F4-78E7-4DBD-9D75-33DECAF4EA6C}"/>
                </a:ext>
              </a:extLst>
            </p:cNvPr>
            <p:cNvGrpSpPr/>
            <p:nvPr/>
          </p:nvGrpSpPr>
          <p:grpSpPr>
            <a:xfrm>
              <a:off x="7658131" y="3437464"/>
              <a:ext cx="4223283" cy="713161"/>
              <a:chOff x="953947" y="1464301"/>
              <a:chExt cx="3074492" cy="1047104"/>
            </a:xfrm>
          </p:grpSpPr>
          <p:sp>
            <p:nvSpPr>
              <p:cNvPr id="157" name="직사각형 156">
                <a:extLst>
                  <a:ext uri="{FF2B5EF4-FFF2-40B4-BE49-F238E27FC236}">
                    <a16:creationId xmlns:a16="http://schemas.microsoft.com/office/drawing/2014/main" id="{275C9BEE-AB19-40FF-B09F-8592B4E43520}"/>
                  </a:ext>
                </a:extLst>
              </p:cNvPr>
              <p:cNvSpPr/>
              <p:nvPr/>
            </p:nvSpPr>
            <p:spPr>
              <a:xfrm>
                <a:off x="953947" y="2110160"/>
                <a:ext cx="3074492" cy="40124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endParaRPr lang="ko-KR" altLang="en-US" sz="900" dirty="0">
                  <a:solidFill>
                    <a:prstClr val="black">
                      <a:lumMod val="65000"/>
                      <a:lumOff val="35000"/>
                    </a:prstClr>
                  </a:solidFill>
                </a:endParaRPr>
              </a:p>
            </p:txBody>
          </p:sp>
          <p:grpSp>
            <p:nvGrpSpPr>
              <p:cNvPr id="158" name="그룹 157">
                <a:extLst>
                  <a:ext uri="{FF2B5EF4-FFF2-40B4-BE49-F238E27FC236}">
                    <a16:creationId xmlns:a16="http://schemas.microsoft.com/office/drawing/2014/main" id="{76162BE4-4E0C-49B3-BDF4-AF01992DEFAB}"/>
                  </a:ext>
                </a:extLst>
              </p:cNvPr>
              <p:cNvGrpSpPr/>
              <p:nvPr/>
            </p:nvGrpSpPr>
            <p:grpSpPr>
              <a:xfrm>
                <a:off x="1055848" y="1464301"/>
                <a:ext cx="2894267" cy="662569"/>
                <a:chOff x="1487731" y="1691469"/>
                <a:chExt cx="2894267" cy="662569"/>
              </a:xfrm>
            </p:grpSpPr>
            <p:grpSp>
              <p:nvGrpSpPr>
                <p:cNvPr id="159" name="그룹 158">
                  <a:extLst>
                    <a:ext uri="{FF2B5EF4-FFF2-40B4-BE49-F238E27FC236}">
                      <a16:creationId xmlns:a16="http://schemas.microsoft.com/office/drawing/2014/main" id="{D49F950F-0387-4D2F-ABC4-64AF0D144BB4}"/>
                    </a:ext>
                  </a:extLst>
                </p:cNvPr>
                <p:cNvGrpSpPr/>
                <p:nvPr/>
              </p:nvGrpSpPr>
              <p:grpSpPr>
                <a:xfrm>
                  <a:off x="1487731" y="1691469"/>
                  <a:ext cx="2868185" cy="662569"/>
                  <a:chOff x="1562100" y="1377555"/>
                  <a:chExt cx="2392546" cy="3706045"/>
                </a:xfrm>
              </p:grpSpPr>
              <p:cxnSp>
                <p:nvCxnSpPr>
                  <p:cNvPr id="161" name="직선 연결선 160">
                    <a:extLst>
                      <a:ext uri="{FF2B5EF4-FFF2-40B4-BE49-F238E27FC236}">
                        <a16:creationId xmlns:a16="http://schemas.microsoft.com/office/drawing/2014/main" id="{B4467A63-4643-447D-91BA-CBCC6E1C34AB}"/>
                      </a:ext>
                    </a:extLst>
                  </p:cNvPr>
                  <p:cNvCxnSpPr/>
                  <p:nvPr/>
                </p:nvCxnSpPr>
                <p:spPr>
                  <a:xfrm>
                    <a:off x="1563006" y="1377555"/>
                    <a:ext cx="0" cy="3204000"/>
                  </a:xfrm>
                  <a:prstGeom prst="line">
                    <a:avLst/>
                  </a:prstGeom>
                  <a:ln w="12700">
                    <a:solidFill>
                      <a:srgbClr val="64696D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2" name="직선 연결선 161">
                    <a:extLst>
                      <a:ext uri="{FF2B5EF4-FFF2-40B4-BE49-F238E27FC236}">
                        <a16:creationId xmlns:a16="http://schemas.microsoft.com/office/drawing/2014/main" id="{1E57FA57-4079-48A7-9321-8FC9098AACEA}"/>
                      </a:ext>
                    </a:extLst>
                  </p:cNvPr>
                  <p:cNvCxnSpPr/>
                  <p:nvPr/>
                </p:nvCxnSpPr>
                <p:spPr>
                  <a:xfrm>
                    <a:off x="3952420" y="1879600"/>
                    <a:ext cx="0" cy="3204000"/>
                  </a:xfrm>
                  <a:prstGeom prst="line">
                    <a:avLst/>
                  </a:prstGeom>
                  <a:ln w="12700">
                    <a:solidFill>
                      <a:srgbClr val="64696D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3" name="직선 연결선 162">
                    <a:extLst>
                      <a:ext uri="{FF2B5EF4-FFF2-40B4-BE49-F238E27FC236}">
                        <a16:creationId xmlns:a16="http://schemas.microsoft.com/office/drawing/2014/main" id="{DC4C5E65-6DEA-4382-9AFE-22544201921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562100" y="4571986"/>
                    <a:ext cx="2392546" cy="16"/>
                  </a:xfrm>
                  <a:prstGeom prst="line">
                    <a:avLst/>
                  </a:prstGeom>
                  <a:ln w="12700">
                    <a:solidFill>
                      <a:srgbClr val="64696D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4" name="직선 연결선 163">
                    <a:extLst>
                      <a:ext uri="{FF2B5EF4-FFF2-40B4-BE49-F238E27FC236}">
                        <a16:creationId xmlns:a16="http://schemas.microsoft.com/office/drawing/2014/main" id="{8566BC15-4AB0-45C6-89F5-DA11F6F5966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562100" y="1871980"/>
                    <a:ext cx="2387600" cy="0"/>
                  </a:xfrm>
                  <a:prstGeom prst="line">
                    <a:avLst/>
                  </a:prstGeom>
                  <a:ln w="12700">
                    <a:solidFill>
                      <a:srgbClr val="64696D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60" name="직사각형 159">
                  <a:extLst>
                    <a:ext uri="{FF2B5EF4-FFF2-40B4-BE49-F238E27FC236}">
                      <a16:creationId xmlns:a16="http://schemas.microsoft.com/office/drawing/2014/main" id="{676CEBE5-B80F-42E2-AC4E-8B92A6448587}"/>
                    </a:ext>
                  </a:extLst>
                </p:cNvPr>
                <p:cNvSpPr/>
                <p:nvPr/>
              </p:nvSpPr>
              <p:spPr>
                <a:xfrm>
                  <a:off x="1549125" y="1708526"/>
                  <a:ext cx="2832873" cy="54896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>
                    <a:lnSpc>
                      <a:spcPct val="150000"/>
                    </a:lnSpc>
                  </a:pPr>
                  <a:r>
                    <a:rPr lang="en-US" altLang="ko-KR" sz="1400" b="1" dirty="0" err="1">
                      <a:solidFill>
                        <a:srgbClr val="44546A">
                          <a:lumMod val="75000"/>
                        </a:srgbClr>
                      </a:solidFill>
                    </a:rPr>
                    <a:t>mybatis</a:t>
                  </a:r>
                  <a:r>
                    <a:rPr lang="en-US" altLang="ko-KR" sz="1400" b="1" dirty="0">
                      <a:solidFill>
                        <a:srgbClr val="44546A">
                          <a:lumMod val="75000"/>
                        </a:srgbClr>
                      </a:solidFill>
                    </a:rPr>
                    <a:t>/mapper/AppointmentMapper.java</a:t>
                  </a:r>
                  <a:endParaRPr lang="ko-KR" altLang="en-US" sz="900" dirty="0">
                    <a:solidFill>
                      <a:prstClr val="black">
                        <a:lumMod val="65000"/>
                        <a:lumOff val="35000"/>
                      </a:prstClr>
                    </a:solidFill>
                  </a:endParaRPr>
                </a:p>
              </p:txBody>
            </p:sp>
          </p:grpSp>
        </p:grp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5498C85F-D0F3-41C2-AA6F-5880080922DD}"/>
              </a:ext>
            </a:extLst>
          </p:cNvPr>
          <p:cNvGrpSpPr/>
          <p:nvPr/>
        </p:nvGrpSpPr>
        <p:grpSpPr>
          <a:xfrm>
            <a:off x="7615166" y="5232406"/>
            <a:ext cx="4298468" cy="1293738"/>
            <a:chOff x="7615166" y="5063070"/>
            <a:chExt cx="4298468" cy="1293738"/>
          </a:xfrm>
        </p:grpSpPr>
        <p:grpSp>
          <p:nvGrpSpPr>
            <p:cNvPr id="146" name="그룹 145">
              <a:extLst>
                <a:ext uri="{FF2B5EF4-FFF2-40B4-BE49-F238E27FC236}">
                  <a16:creationId xmlns:a16="http://schemas.microsoft.com/office/drawing/2014/main" id="{D604ECDF-9E5A-44F4-8AD4-C9F1B703F3F2}"/>
                </a:ext>
              </a:extLst>
            </p:cNvPr>
            <p:cNvGrpSpPr/>
            <p:nvPr/>
          </p:nvGrpSpPr>
          <p:grpSpPr>
            <a:xfrm>
              <a:off x="7615166" y="5435898"/>
              <a:ext cx="4298468" cy="920910"/>
              <a:chOff x="930780" y="1464301"/>
              <a:chExt cx="3129224" cy="1352133"/>
            </a:xfrm>
          </p:grpSpPr>
          <p:sp>
            <p:nvSpPr>
              <p:cNvPr id="147" name="직사각형 146">
                <a:extLst>
                  <a:ext uri="{FF2B5EF4-FFF2-40B4-BE49-F238E27FC236}">
                    <a16:creationId xmlns:a16="http://schemas.microsoft.com/office/drawing/2014/main" id="{2170FFFB-11C6-41BA-8341-9D36BA44B463}"/>
                  </a:ext>
                </a:extLst>
              </p:cNvPr>
              <p:cNvSpPr/>
              <p:nvPr/>
            </p:nvSpPr>
            <p:spPr>
              <a:xfrm>
                <a:off x="953947" y="2110160"/>
                <a:ext cx="3074492" cy="70627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900" dirty="0">
                    <a:solidFill>
                      <a:prstClr val="black">
                        <a:lumMod val="65000"/>
                        <a:lumOff val="35000"/>
                      </a:prstClr>
                    </a:solidFill>
                  </a:rPr>
                  <a:t>id = “</a:t>
                </a:r>
                <a:r>
                  <a:rPr lang="en-US" altLang="ko-KR" sz="900" dirty="0" err="1">
                    <a:solidFill>
                      <a:prstClr val="black">
                        <a:lumMod val="65000"/>
                        <a:lumOff val="35000"/>
                      </a:prstClr>
                    </a:solidFill>
                  </a:rPr>
                  <a:t>getAppointment</a:t>
                </a:r>
                <a:r>
                  <a:rPr lang="en-US" altLang="ko-KR" sz="900" dirty="0">
                    <a:solidFill>
                      <a:prstClr val="black">
                        <a:lumMod val="65000"/>
                        <a:lumOff val="35000"/>
                      </a:prstClr>
                    </a:solidFill>
                  </a:rPr>
                  <a:t>” </a:t>
                </a:r>
                <a:r>
                  <a:rPr lang="ko-KR" altLang="en-US" sz="900" dirty="0">
                    <a:solidFill>
                      <a:prstClr val="black">
                        <a:lumMod val="65000"/>
                        <a:lumOff val="35000"/>
                      </a:prstClr>
                    </a:solidFill>
                  </a:rPr>
                  <a:t>실행</a:t>
                </a:r>
                <a:endParaRPr lang="en-US" altLang="ko-KR" sz="900" dirty="0">
                  <a:solidFill>
                    <a:prstClr val="black">
                      <a:lumMod val="65000"/>
                      <a:lumOff val="35000"/>
                    </a:prstClr>
                  </a:solidFill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sz="900" dirty="0">
                    <a:solidFill>
                      <a:prstClr val="black">
                        <a:lumMod val="65000"/>
                        <a:lumOff val="35000"/>
                      </a:prstClr>
                    </a:solidFill>
                  </a:rPr>
                  <a:t>Id = “</a:t>
                </a:r>
                <a:r>
                  <a:rPr lang="en-US" altLang="ko-KR" sz="900" dirty="0" err="1">
                    <a:solidFill>
                      <a:prstClr val="black">
                        <a:lumMod val="65000"/>
                        <a:lumOff val="35000"/>
                      </a:prstClr>
                    </a:solidFill>
                  </a:rPr>
                  <a:t>insertReview</a:t>
                </a:r>
                <a:r>
                  <a:rPr lang="en-US" altLang="ko-KR" sz="900" dirty="0">
                    <a:solidFill>
                      <a:prstClr val="black">
                        <a:lumMod val="65000"/>
                        <a:lumOff val="35000"/>
                      </a:prstClr>
                    </a:solidFill>
                  </a:rPr>
                  <a:t>” </a:t>
                </a:r>
                <a:r>
                  <a:rPr lang="ko-KR" altLang="en-US" sz="900" dirty="0">
                    <a:solidFill>
                      <a:prstClr val="black">
                        <a:lumMod val="65000"/>
                        <a:lumOff val="35000"/>
                      </a:prstClr>
                    </a:solidFill>
                  </a:rPr>
                  <a:t>실행</a:t>
                </a:r>
              </a:p>
            </p:txBody>
          </p:sp>
          <p:grpSp>
            <p:nvGrpSpPr>
              <p:cNvPr id="148" name="그룹 147">
                <a:extLst>
                  <a:ext uri="{FF2B5EF4-FFF2-40B4-BE49-F238E27FC236}">
                    <a16:creationId xmlns:a16="http://schemas.microsoft.com/office/drawing/2014/main" id="{87608019-CAAF-489F-97F1-E3C3F8AEAE5D}"/>
                  </a:ext>
                </a:extLst>
              </p:cNvPr>
              <p:cNvGrpSpPr/>
              <p:nvPr/>
            </p:nvGrpSpPr>
            <p:grpSpPr>
              <a:xfrm>
                <a:off x="930780" y="1464301"/>
                <a:ext cx="3129224" cy="662569"/>
                <a:chOff x="1362663" y="1691469"/>
                <a:chExt cx="3129224" cy="662569"/>
              </a:xfrm>
            </p:grpSpPr>
            <p:grpSp>
              <p:nvGrpSpPr>
                <p:cNvPr id="149" name="그룹 148">
                  <a:extLst>
                    <a:ext uri="{FF2B5EF4-FFF2-40B4-BE49-F238E27FC236}">
                      <a16:creationId xmlns:a16="http://schemas.microsoft.com/office/drawing/2014/main" id="{089A43FC-10CC-4FB5-A4B0-3C6A8ECE8888}"/>
                    </a:ext>
                  </a:extLst>
                </p:cNvPr>
                <p:cNvGrpSpPr/>
                <p:nvPr/>
              </p:nvGrpSpPr>
              <p:grpSpPr>
                <a:xfrm>
                  <a:off x="1487731" y="1691469"/>
                  <a:ext cx="2868185" cy="662569"/>
                  <a:chOff x="1562100" y="1377555"/>
                  <a:chExt cx="2392546" cy="3706045"/>
                </a:xfrm>
              </p:grpSpPr>
              <p:cxnSp>
                <p:nvCxnSpPr>
                  <p:cNvPr id="151" name="직선 연결선 150">
                    <a:extLst>
                      <a:ext uri="{FF2B5EF4-FFF2-40B4-BE49-F238E27FC236}">
                        <a16:creationId xmlns:a16="http://schemas.microsoft.com/office/drawing/2014/main" id="{EEF07067-E663-4470-922B-1928DA84A7C9}"/>
                      </a:ext>
                    </a:extLst>
                  </p:cNvPr>
                  <p:cNvCxnSpPr/>
                  <p:nvPr/>
                </p:nvCxnSpPr>
                <p:spPr>
                  <a:xfrm>
                    <a:off x="1563006" y="1377555"/>
                    <a:ext cx="0" cy="3204000"/>
                  </a:xfrm>
                  <a:prstGeom prst="line">
                    <a:avLst/>
                  </a:prstGeom>
                  <a:ln w="12700">
                    <a:solidFill>
                      <a:srgbClr val="64696D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2" name="직선 연결선 151">
                    <a:extLst>
                      <a:ext uri="{FF2B5EF4-FFF2-40B4-BE49-F238E27FC236}">
                        <a16:creationId xmlns:a16="http://schemas.microsoft.com/office/drawing/2014/main" id="{F0317243-F60A-473C-B688-CAE68EEB9D90}"/>
                      </a:ext>
                    </a:extLst>
                  </p:cNvPr>
                  <p:cNvCxnSpPr/>
                  <p:nvPr/>
                </p:nvCxnSpPr>
                <p:spPr>
                  <a:xfrm>
                    <a:off x="3952420" y="1879600"/>
                    <a:ext cx="0" cy="3204000"/>
                  </a:xfrm>
                  <a:prstGeom prst="line">
                    <a:avLst/>
                  </a:prstGeom>
                  <a:ln w="12700">
                    <a:solidFill>
                      <a:srgbClr val="64696D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3" name="직선 연결선 152">
                    <a:extLst>
                      <a:ext uri="{FF2B5EF4-FFF2-40B4-BE49-F238E27FC236}">
                        <a16:creationId xmlns:a16="http://schemas.microsoft.com/office/drawing/2014/main" id="{68CB2492-AE1D-4E5D-AB9B-394B3A2DA54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562100" y="4571986"/>
                    <a:ext cx="2392546" cy="16"/>
                  </a:xfrm>
                  <a:prstGeom prst="line">
                    <a:avLst/>
                  </a:prstGeom>
                  <a:ln w="12700">
                    <a:solidFill>
                      <a:srgbClr val="64696D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4" name="직선 연결선 153">
                    <a:extLst>
                      <a:ext uri="{FF2B5EF4-FFF2-40B4-BE49-F238E27FC236}">
                        <a16:creationId xmlns:a16="http://schemas.microsoft.com/office/drawing/2014/main" id="{430AE39D-337D-463F-9428-C4C4BC8A3C9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562100" y="1871980"/>
                    <a:ext cx="2387600" cy="0"/>
                  </a:xfrm>
                  <a:prstGeom prst="line">
                    <a:avLst/>
                  </a:prstGeom>
                  <a:ln w="12700">
                    <a:solidFill>
                      <a:srgbClr val="64696D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50" name="직사각형 149">
                  <a:extLst>
                    <a:ext uri="{FF2B5EF4-FFF2-40B4-BE49-F238E27FC236}">
                      <a16:creationId xmlns:a16="http://schemas.microsoft.com/office/drawing/2014/main" id="{A6AA55BB-4DD3-4668-998A-78B4BB9F3915}"/>
                    </a:ext>
                  </a:extLst>
                </p:cNvPr>
                <p:cNvSpPr/>
                <p:nvPr/>
              </p:nvSpPr>
              <p:spPr>
                <a:xfrm>
                  <a:off x="1362663" y="1708526"/>
                  <a:ext cx="3129224" cy="54896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>
                    <a:lnSpc>
                      <a:spcPct val="150000"/>
                    </a:lnSpc>
                  </a:pPr>
                  <a:r>
                    <a:rPr lang="en-US" altLang="ko-KR" sz="1400" b="1" dirty="0">
                      <a:solidFill>
                        <a:srgbClr val="44546A">
                          <a:lumMod val="75000"/>
                        </a:srgbClr>
                      </a:solidFill>
                    </a:rPr>
                    <a:t>resources/../mapper/ ReveiwMapper.xml</a:t>
                  </a:r>
                  <a:endParaRPr lang="ko-KR" altLang="en-US" sz="900" dirty="0">
                    <a:solidFill>
                      <a:prstClr val="black">
                        <a:lumMod val="65000"/>
                        <a:lumOff val="35000"/>
                      </a:prstClr>
                    </a:solidFill>
                  </a:endParaRPr>
                </a:p>
              </p:txBody>
            </p:sp>
          </p:grpSp>
        </p:grpSp>
        <p:grpSp>
          <p:nvGrpSpPr>
            <p:cNvPr id="165" name="그룹 164">
              <a:extLst>
                <a:ext uri="{FF2B5EF4-FFF2-40B4-BE49-F238E27FC236}">
                  <a16:creationId xmlns:a16="http://schemas.microsoft.com/office/drawing/2014/main" id="{DC763791-8C1A-42BA-832E-9212A66711F4}"/>
                </a:ext>
              </a:extLst>
            </p:cNvPr>
            <p:cNvGrpSpPr/>
            <p:nvPr/>
          </p:nvGrpSpPr>
          <p:grpSpPr>
            <a:xfrm>
              <a:off x="7649663" y="5063070"/>
              <a:ext cx="4223284" cy="713161"/>
              <a:chOff x="953947" y="1464301"/>
              <a:chExt cx="3074492" cy="1047104"/>
            </a:xfrm>
          </p:grpSpPr>
          <p:sp>
            <p:nvSpPr>
              <p:cNvPr id="166" name="직사각형 165">
                <a:extLst>
                  <a:ext uri="{FF2B5EF4-FFF2-40B4-BE49-F238E27FC236}">
                    <a16:creationId xmlns:a16="http://schemas.microsoft.com/office/drawing/2014/main" id="{417F76A3-9C02-4245-B7D1-3D81DBEF4C4A}"/>
                  </a:ext>
                </a:extLst>
              </p:cNvPr>
              <p:cNvSpPr/>
              <p:nvPr/>
            </p:nvSpPr>
            <p:spPr>
              <a:xfrm>
                <a:off x="953947" y="2110160"/>
                <a:ext cx="3074492" cy="40124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endParaRPr lang="ko-KR" altLang="en-US" sz="900" dirty="0">
                  <a:solidFill>
                    <a:prstClr val="black">
                      <a:lumMod val="65000"/>
                      <a:lumOff val="35000"/>
                    </a:prstClr>
                  </a:solidFill>
                </a:endParaRPr>
              </a:p>
            </p:txBody>
          </p:sp>
          <p:grpSp>
            <p:nvGrpSpPr>
              <p:cNvPr id="167" name="그룹 166">
                <a:extLst>
                  <a:ext uri="{FF2B5EF4-FFF2-40B4-BE49-F238E27FC236}">
                    <a16:creationId xmlns:a16="http://schemas.microsoft.com/office/drawing/2014/main" id="{4E6979B2-EA6D-49E5-A8F7-9E474455A940}"/>
                  </a:ext>
                </a:extLst>
              </p:cNvPr>
              <p:cNvGrpSpPr/>
              <p:nvPr/>
            </p:nvGrpSpPr>
            <p:grpSpPr>
              <a:xfrm>
                <a:off x="993969" y="1464301"/>
                <a:ext cx="3012237" cy="662569"/>
                <a:chOff x="1425852" y="1691469"/>
                <a:chExt cx="3012237" cy="662569"/>
              </a:xfrm>
            </p:grpSpPr>
            <p:grpSp>
              <p:nvGrpSpPr>
                <p:cNvPr id="168" name="그룹 167">
                  <a:extLst>
                    <a:ext uri="{FF2B5EF4-FFF2-40B4-BE49-F238E27FC236}">
                      <a16:creationId xmlns:a16="http://schemas.microsoft.com/office/drawing/2014/main" id="{A0BBB8ED-EC9F-41D9-B512-895374441037}"/>
                    </a:ext>
                  </a:extLst>
                </p:cNvPr>
                <p:cNvGrpSpPr/>
                <p:nvPr/>
              </p:nvGrpSpPr>
              <p:grpSpPr>
                <a:xfrm>
                  <a:off x="1487731" y="1691469"/>
                  <a:ext cx="2868185" cy="662569"/>
                  <a:chOff x="1562100" y="1377555"/>
                  <a:chExt cx="2392546" cy="3706045"/>
                </a:xfrm>
              </p:grpSpPr>
              <p:cxnSp>
                <p:nvCxnSpPr>
                  <p:cNvPr id="170" name="직선 연결선 169">
                    <a:extLst>
                      <a:ext uri="{FF2B5EF4-FFF2-40B4-BE49-F238E27FC236}">
                        <a16:creationId xmlns:a16="http://schemas.microsoft.com/office/drawing/2014/main" id="{45F74297-EE62-41B1-A7B8-07EA757B2860}"/>
                      </a:ext>
                    </a:extLst>
                  </p:cNvPr>
                  <p:cNvCxnSpPr/>
                  <p:nvPr/>
                </p:nvCxnSpPr>
                <p:spPr>
                  <a:xfrm>
                    <a:off x="1563006" y="1377555"/>
                    <a:ext cx="0" cy="3204000"/>
                  </a:xfrm>
                  <a:prstGeom prst="line">
                    <a:avLst/>
                  </a:prstGeom>
                  <a:ln w="12700">
                    <a:solidFill>
                      <a:srgbClr val="64696D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1" name="직선 연결선 170">
                    <a:extLst>
                      <a:ext uri="{FF2B5EF4-FFF2-40B4-BE49-F238E27FC236}">
                        <a16:creationId xmlns:a16="http://schemas.microsoft.com/office/drawing/2014/main" id="{FB2C00E2-7702-4407-9999-67E6D4699083}"/>
                      </a:ext>
                    </a:extLst>
                  </p:cNvPr>
                  <p:cNvCxnSpPr/>
                  <p:nvPr/>
                </p:nvCxnSpPr>
                <p:spPr>
                  <a:xfrm>
                    <a:off x="3952420" y="1879600"/>
                    <a:ext cx="0" cy="3204000"/>
                  </a:xfrm>
                  <a:prstGeom prst="line">
                    <a:avLst/>
                  </a:prstGeom>
                  <a:ln w="12700">
                    <a:solidFill>
                      <a:srgbClr val="64696D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2" name="직선 연결선 171">
                    <a:extLst>
                      <a:ext uri="{FF2B5EF4-FFF2-40B4-BE49-F238E27FC236}">
                        <a16:creationId xmlns:a16="http://schemas.microsoft.com/office/drawing/2014/main" id="{6BC0F0B4-D87E-4030-AACF-7B3967ACB92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562100" y="4571986"/>
                    <a:ext cx="2392546" cy="16"/>
                  </a:xfrm>
                  <a:prstGeom prst="line">
                    <a:avLst/>
                  </a:prstGeom>
                  <a:ln w="12700">
                    <a:solidFill>
                      <a:srgbClr val="64696D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3" name="직선 연결선 172">
                    <a:extLst>
                      <a:ext uri="{FF2B5EF4-FFF2-40B4-BE49-F238E27FC236}">
                        <a16:creationId xmlns:a16="http://schemas.microsoft.com/office/drawing/2014/main" id="{1E879727-3DD0-405A-8659-46F6A39F600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562100" y="1871980"/>
                    <a:ext cx="2387600" cy="0"/>
                  </a:xfrm>
                  <a:prstGeom prst="line">
                    <a:avLst/>
                  </a:prstGeom>
                  <a:ln w="12700">
                    <a:solidFill>
                      <a:srgbClr val="64696D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69" name="직사각형 168">
                  <a:extLst>
                    <a:ext uri="{FF2B5EF4-FFF2-40B4-BE49-F238E27FC236}">
                      <a16:creationId xmlns:a16="http://schemas.microsoft.com/office/drawing/2014/main" id="{5B612D9F-E698-4CE8-87B6-8EE9F3229897}"/>
                    </a:ext>
                  </a:extLst>
                </p:cNvPr>
                <p:cNvSpPr/>
                <p:nvPr/>
              </p:nvSpPr>
              <p:spPr>
                <a:xfrm>
                  <a:off x="1425852" y="1708526"/>
                  <a:ext cx="3012237" cy="54896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>
                    <a:lnSpc>
                      <a:spcPct val="150000"/>
                    </a:lnSpc>
                  </a:pPr>
                  <a:r>
                    <a:rPr lang="en-US" altLang="ko-KR" sz="1400" b="1" dirty="0">
                      <a:solidFill>
                        <a:srgbClr val="44546A">
                          <a:lumMod val="75000"/>
                        </a:srgbClr>
                      </a:solidFill>
                    </a:rPr>
                    <a:t>resources/../mapper/AppointmentMapper.xml</a:t>
                  </a:r>
                  <a:endParaRPr lang="ko-KR" altLang="en-US" sz="900" dirty="0">
                    <a:solidFill>
                      <a:prstClr val="black">
                        <a:lumMod val="65000"/>
                        <a:lumOff val="35000"/>
                      </a:prstClr>
                    </a:solidFill>
                  </a:endParaRPr>
                </a:p>
              </p:txBody>
            </p:sp>
          </p:grpSp>
        </p:grpSp>
      </p:grpSp>
      <p:cxnSp>
        <p:nvCxnSpPr>
          <p:cNvPr id="174" name="직선 화살표 연결선 173">
            <a:extLst>
              <a:ext uri="{FF2B5EF4-FFF2-40B4-BE49-F238E27FC236}">
                <a16:creationId xmlns:a16="http://schemas.microsoft.com/office/drawing/2014/main" id="{F09390B1-8B42-416B-B5E5-ACA0B9EB5747}"/>
              </a:ext>
            </a:extLst>
          </p:cNvPr>
          <p:cNvCxnSpPr>
            <a:cxnSpLocks/>
          </p:cNvCxnSpPr>
          <p:nvPr/>
        </p:nvCxnSpPr>
        <p:spPr>
          <a:xfrm flipV="1">
            <a:off x="5966775" y="4772385"/>
            <a:ext cx="0" cy="471638"/>
          </a:xfrm>
          <a:prstGeom prst="straightConnector1">
            <a:avLst/>
          </a:prstGeom>
          <a:ln w="38100">
            <a:solidFill>
              <a:srgbClr val="64696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66393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각 삼각형 7"/>
          <p:cNvSpPr/>
          <p:nvPr/>
        </p:nvSpPr>
        <p:spPr>
          <a:xfrm rot="5400000">
            <a:off x="61310" y="-61310"/>
            <a:ext cx="4572003" cy="4694623"/>
          </a:xfrm>
          <a:prstGeom prst="rtTriangle">
            <a:avLst/>
          </a:prstGeom>
          <a:solidFill>
            <a:srgbClr val="D2D2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060F182C-3E11-40D9-BCFF-E423BDDB9A95}"/>
              </a:ext>
            </a:extLst>
          </p:cNvPr>
          <p:cNvSpPr/>
          <p:nvPr/>
        </p:nvSpPr>
        <p:spPr>
          <a:xfrm>
            <a:off x="280432" y="1036600"/>
            <a:ext cx="11633200" cy="5616575"/>
          </a:xfrm>
          <a:prstGeom prst="rect">
            <a:avLst/>
          </a:prstGeom>
          <a:solidFill>
            <a:schemeClr val="bg1"/>
          </a:solidFill>
          <a:ln>
            <a:solidFill>
              <a:srgbClr val="6469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977002" y="113821"/>
            <a:ext cx="6096000" cy="76944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latinLnBrk="0">
              <a:defRPr/>
            </a:pPr>
            <a:r>
              <a:rPr lang="en-US" altLang="ko-KR" sz="28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05 </a:t>
            </a:r>
            <a:r>
              <a:rPr lang="ko-KR" altLang="en-US" sz="28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기술상세</a:t>
            </a:r>
            <a:endParaRPr lang="en-US" altLang="ko-KR" sz="2800" b="1" i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 latinLnBrk="0">
              <a:defRPr/>
            </a:pPr>
            <a:r>
              <a:rPr lang="en-US" altLang="ko-KR" sz="160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07.1 </a:t>
            </a:r>
            <a:r>
              <a:rPr lang="ko-KR" altLang="en-US" sz="160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의사페이지</a:t>
            </a:r>
          </a:p>
        </p:txBody>
      </p:sp>
      <p:sp>
        <p:nvSpPr>
          <p:cNvPr id="77" name="직사각형 76"/>
          <p:cNvSpPr/>
          <p:nvPr/>
        </p:nvSpPr>
        <p:spPr>
          <a:xfrm>
            <a:off x="4675930" y="1636015"/>
            <a:ext cx="184731" cy="454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endParaRPr lang="en-US" altLang="ko-KR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85" name="직사각형 84"/>
          <p:cNvSpPr/>
          <p:nvPr/>
        </p:nvSpPr>
        <p:spPr>
          <a:xfrm>
            <a:off x="8338332" y="1636015"/>
            <a:ext cx="184731" cy="454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endParaRPr lang="en-US" altLang="ko-KR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700968FB-F64F-4228-9FAF-C5C2A7EE946D}"/>
              </a:ext>
            </a:extLst>
          </p:cNvPr>
          <p:cNvSpPr/>
          <p:nvPr/>
        </p:nvSpPr>
        <p:spPr>
          <a:xfrm>
            <a:off x="3044952" y="1205107"/>
            <a:ext cx="6102095" cy="8876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b="1" dirty="0">
                <a:solidFill>
                  <a:srgbClr val="44546A">
                    <a:lumMod val="75000"/>
                  </a:srgbClr>
                </a:solidFill>
              </a:rPr>
              <a:t>정보 수정</a:t>
            </a:r>
            <a:endParaRPr lang="en-US" altLang="ko-KR" sz="12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회원 정보 수정 </a:t>
            </a: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(</a:t>
            </a: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 이름</a:t>
            </a: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, </a:t>
            </a: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비밀번호</a:t>
            </a: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, </a:t>
            </a: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전문 분야</a:t>
            </a: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)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입력 데이터 검증 </a:t>
            </a: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-&gt; </a:t>
            </a: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안내문 표시</a:t>
            </a:r>
            <a:endParaRPr lang="en-US" altLang="ko-KR" sz="12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D3511CC9-2F91-4977-8BAB-8361FA7B740F}"/>
              </a:ext>
            </a:extLst>
          </p:cNvPr>
          <p:cNvGrpSpPr/>
          <p:nvPr/>
        </p:nvGrpSpPr>
        <p:grpSpPr>
          <a:xfrm>
            <a:off x="3479516" y="2718350"/>
            <a:ext cx="3864398" cy="920910"/>
            <a:chOff x="953947" y="1464301"/>
            <a:chExt cx="3074492" cy="1352134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40CD898A-BACE-498C-904B-94281E98E848}"/>
                </a:ext>
              </a:extLst>
            </p:cNvPr>
            <p:cNvSpPr/>
            <p:nvPr/>
          </p:nvSpPr>
          <p:spPr>
            <a:xfrm>
              <a:off x="953947" y="2110160"/>
              <a:ext cx="3074492" cy="7062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9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수정할 데이터 입력 후 </a:t>
              </a:r>
              <a:r>
                <a:rPr lang="en-US" altLang="ko-KR" sz="9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“UPDATE” </a:t>
              </a:r>
              <a:r>
                <a:rPr lang="ko-KR" altLang="en-US" sz="9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버튼 클릭</a:t>
              </a:r>
              <a:endParaRPr lang="en-US" altLang="ko-KR" sz="900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9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이름</a:t>
              </a:r>
              <a:r>
                <a:rPr lang="en-US" altLang="ko-KR" sz="9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, </a:t>
              </a:r>
              <a:r>
                <a:rPr lang="ko-KR" altLang="en-US" sz="9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비밀번호</a:t>
              </a:r>
              <a:r>
                <a:rPr lang="en-US" altLang="ko-KR" sz="9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, </a:t>
              </a:r>
              <a:r>
                <a:rPr lang="ko-KR" altLang="en-US" sz="9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전문 분야 변경 가능</a:t>
              </a:r>
              <a:endParaRPr lang="en-US" altLang="ko-KR" sz="900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  <p:grpSp>
          <p:nvGrpSpPr>
            <p:cNvPr id="84" name="그룹 83">
              <a:extLst>
                <a:ext uri="{FF2B5EF4-FFF2-40B4-BE49-F238E27FC236}">
                  <a16:creationId xmlns:a16="http://schemas.microsoft.com/office/drawing/2014/main" id="{872FD4D8-B595-418B-8FF2-509122035131}"/>
                </a:ext>
              </a:extLst>
            </p:cNvPr>
            <p:cNvGrpSpPr/>
            <p:nvPr/>
          </p:nvGrpSpPr>
          <p:grpSpPr>
            <a:xfrm>
              <a:off x="1055848" y="1464301"/>
              <a:ext cx="2868185" cy="662569"/>
              <a:chOff x="1487731" y="1691469"/>
              <a:chExt cx="2868185" cy="662569"/>
            </a:xfrm>
          </p:grpSpPr>
          <p:grpSp>
            <p:nvGrpSpPr>
              <p:cNvPr id="86" name="그룹 85">
                <a:extLst>
                  <a:ext uri="{FF2B5EF4-FFF2-40B4-BE49-F238E27FC236}">
                    <a16:creationId xmlns:a16="http://schemas.microsoft.com/office/drawing/2014/main" id="{FF7B2530-059C-4F9B-85B2-EFD5BA97B091}"/>
                  </a:ext>
                </a:extLst>
              </p:cNvPr>
              <p:cNvGrpSpPr/>
              <p:nvPr/>
            </p:nvGrpSpPr>
            <p:grpSpPr>
              <a:xfrm>
                <a:off x="1487731" y="1691469"/>
                <a:ext cx="2868185" cy="662569"/>
                <a:chOff x="1562100" y="1377555"/>
                <a:chExt cx="2392546" cy="3706045"/>
              </a:xfrm>
            </p:grpSpPr>
            <p:cxnSp>
              <p:nvCxnSpPr>
                <p:cNvPr id="91" name="직선 연결선 90">
                  <a:extLst>
                    <a:ext uri="{FF2B5EF4-FFF2-40B4-BE49-F238E27FC236}">
                      <a16:creationId xmlns:a16="http://schemas.microsoft.com/office/drawing/2014/main" id="{C7D9418D-305D-4980-B0CC-7323D56D7CED}"/>
                    </a:ext>
                  </a:extLst>
                </p:cNvPr>
                <p:cNvCxnSpPr/>
                <p:nvPr/>
              </p:nvCxnSpPr>
              <p:spPr>
                <a:xfrm>
                  <a:off x="1563006" y="1377555"/>
                  <a:ext cx="0" cy="3204000"/>
                </a:xfrm>
                <a:prstGeom prst="line">
                  <a:avLst/>
                </a:prstGeom>
                <a:ln w="12700">
                  <a:solidFill>
                    <a:srgbClr val="64696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" name="직선 연결선 107">
                  <a:extLst>
                    <a:ext uri="{FF2B5EF4-FFF2-40B4-BE49-F238E27FC236}">
                      <a16:creationId xmlns:a16="http://schemas.microsoft.com/office/drawing/2014/main" id="{68FCCF9C-586E-4622-B880-984D7B4ED6A3}"/>
                    </a:ext>
                  </a:extLst>
                </p:cNvPr>
                <p:cNvCxnSpPr/>
                <p:nvPr/>
              </p:nvCxnSpPr>
              <p:spPr>
                <a:xfrm>
                  <a:off x="3952420" y="1879600"/>
                  <a:ext cx="0" cy="3204000"/>
                </a:xfrm>
                <a:prstGeom prst="line">
                  <a:avLst/>
                </a:prstGeom>
                <a:ln w="12700">
                  <a:solidFill>
                    <a:srgbClr val="64696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9" name="직선 연결선 108">
                  <a:extLst>
                    <a:ext uri="{FF2B5EF4-FFF2-40B4-BE49-F238E27FC236}">
                      <a16:creationId xmlns:a16="http://schemas.microsoft.com/office/drawing/2014/main" id="{F9CC5BE9-EB4F-4E2E-9779-7DCE7BF27FF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62100" y="4571986"/>
                  <a:ext cx="2392546" cy="16"/>
                </a:xfrm>
                <a:prstGeom prst="line">
                  <a:avLst/>
                </a:prstGeom>
                <a:ln w="12700">
                  <a:solidFill>
                    <a:srgbClr val="64696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0" name="직선 연결선 109">
                  <a:extLst>
                    <a:ext uri="{FF2B5EF4-FFF2-40B4-BE49-F238E27FC236}">
                      <a16:creationId xmlns:a16="http://schemas.microsoft.com/office/drawing/2014/main" id="{EAB6A774-83BB-49D3-A568-D1A7E0CD76B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562100" y="1871980"/>
                  <a:ext cx="2387600" cy="0"/>
                </a:xfrm>
                <a:prstGeom prst="line">
                  <a:avLst/>
                </a:prstGeom>
                <a:ln w="12700">
                  <a:solidFill>
                    <a:srgbClr val="64696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5E54A0B7-9602-4F62-B208-2AD1635C40A8}"/>
                  </a:ext>
                </a:extLst>
              </p:cNvPr>
              <p:cNvSpPr/>
              <p:nvPr/>
            </p:nvSpPr>
            <p:spPr>
              <a:xfrm>
                <a:off x="1734036" y="1708526"/>
                <a:ext cx="2358214" cy="5489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1400" b="1" dirty="0">
                    <a:solidFill>
                      <a:srgbClr val="44546A">
                        <a:lumMod val="75000"/>
                      </a:srgbClr>
                    </a:solidFill>
                  </a:rPr>
                  <a:t>view/doctor/</a:t>
                </a:r>
                <a:r>
                  <a:rPr lang="en-US" altLang="ko-KR" sz="1400" b="1" dirty="0" err="1">
                    <a:solidFill>
                      <a:srgbClr val="44546A">
                        <a:lumMod val="75000"/>
                      </a:srgbClr>
                    </a:solidFill>
                  </a:rPr>
                  <a:t>doctor_mypage.jsp</a:t>
                </a:r>
                <a:endParaRPr lang="ko-KR" altLang="en-US" sz="900" dirty="0">
                  <a:solidFill>
                    <a:prstClr val="black">
                      <a:lumMod val="65000"/>
                      <a:lumOff val="35000"/>
                    </a:prstClr>
                  </a:solidFill>
                </a:endParaRPr>
              </a:p>
            </p:txBody>
          </p:sp>
        </p:grpSp>
      </p:grpSp>
      <p:grpSp>
        <p:nvGrpSpPr>
          <p:cNvPr id="111" name="그룹 110">
            <a:extLst>
              <a:ext uri="{FF2B5EF4-FFF2-40B4-BE49-F238E27FC236}">
                <a16:creationId xmlns:a16="http://schemas.microsoft.com/office/drawing/2014/main" id="{39F90AF3-FA16-4D3E-B69B-4BD9F928AD48}"/>
              </a:ext>
            </a:extLst>
          </p:cNvPr>
          <p:cNvGrpSpPr/>
          <p:nvPr/>
        </p:nvGrpSpPr>
        <p:grpSpPr>
          <a:xfrm>
            <a:off x="7820637" y="2136471"/>
            <a:ext cx="3864398" cy="713161"/>
            <a:chOff x="953947" y="1464301"/>
            <a:chExt cx="3074492" cy="1047103"/>
          </a:xfrm>
        </p:grpSpPr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0E1D42B2-A61E-4755-94E6-EDF1AB62F236}"/>
                </a:ext>
              </a:extLst>
            </p:cNvPr>
            <p:cNvSpPr/>
            <p:nvPr/>
          </p:nvSpPr>
          <p:spPr>
            <a:xfrm>
              <a:off x="953947" y="2110159"/>
              <a:ext cx="3074492" cy="4012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900" dirty="0" err="1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updateDoctor</a:t>
              </a:r>
              <a:r>
                <a:rPr lang="en-US" altLang="ko-KR" sz="9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() </a:t>
              </a:r>
              <a:r>
                <a:rPr lang="ko-KR" altLang="en-US" sz="9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실행</a:t>
              </a:r>
              <a:endParaRPr lang="en-US" altLang="ko-KR" sz="900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  <p:grpSp>
          <p:nvGrpSpPr>
            <p:cNvPr id="113" name="그룹 112">
              <a:extLst>
                <a:ext uri="{FF2B5EF4-FFF2-40B4-BE49-F238E27FC236}">
                  <a16:creationId xmlns:a16="http://schemas.microsoft.com/office/drawing/2014/main" id="{DF81CC66-0AB5-4425-BACF-0F0C9D2B2B24}"/>
                </a:ext>
              </a:extLst>
            </p:cNvPr>
            <p:cNvGrpSpPr/>
            <p:nvPr/>
          </p:nvGrpSpPr>
          <p:grpSpPr>
            <a:xfrm>
              <a:off x="1055848" y="1464301"/>
              <a:ext cx="2868185" cy="662569"/>
              <a:chOff x="1487731" y="1691469"/>
              <a:chExt cx="2868185" cy="662569"/>
            </a:xfrm>
          </p:grpSpPr>
          <p:grpSp>
            <p:nvGrpSpPr>
              <p:cNvPr id="114" name="그룹 113">
                <a:extLst>
                  <a:ext uri="{FF2B5EF4-FFF2-40B4-BE49-F238E27FC236}">
                    <a16:creationId xmlns:a16="http://schemas.microsoft.com/office/drawing/2014/main" id="{F0ACB0F0-B97A-4582-9A86-BDB0D5076A39}"/>
                  </a:ext>
                </a:extLst>
              </p:cNvPr>
              <p:cNvGrpSpPr/>
              <p:nvPr/>
            </p:nvGrpSpPr>
            <p:grpSpPr>
              <a:xfrm>
                <a:off x="1487731" y="1691469"/>
                <a:ext cx="2868185" cy="662569"/>
                <a:chOff x="1562100" y="1377555"/>
                <a:chExt cx="2392546" cy="3706045"/>
              </a:xfrm>
            </p:grpSpPr>
            <p:cxnSp>
              <p:nvCxnSpPr>
                <p:cNvPr id="116" name="직선 연결선 115">
                  <a:extLst>
                    <a:ext uri="{FF2B5EF4-FFF2-40B4-BE49-F238E27FC236}">
                      <a16:creationId xmlns:a16="http://schemas.microsoft.com/office/drawing/2014/main" id="{69445426-7B17-4E10-B76D-E77EAE42D279}"/>
                    </a:ext>
                  </a:extLst>
                </p:cNvPr>
                <p:cNvCxnSpPr/>
                <p:nvPr/>
              </p:nvCxnSpPr>
              <p:spPr>
                <a:xfrm>
                  <a:off x="1563006" y="1377555"/>
                  <a:ext cx="0" cy="3204000"/>
                </a:xfrm>
                <a:prstGeom prst="line">
                  <a:avLst/>
                </a:prstGeom>
                <a:ln w="12700">
                  <a:solidFill>
                    <a:srgbClr val="64696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7" name="직선 연결선 116">
                  <a:extLst>
                    <a:ext uri="{FF2B5EF4-FFF2-40B4-BE49-F238E27FC236}">
                      <a16:creationId xmlns:a16="http://schemas.microsoft.com/office/drawing/2014/main" id="{44C4E48A-6DCD-4587-8E81-0C94896E1C1C}"/>
                    </a:ext>
                  </a:extLst>
                </p:cNvPr>
                <p:cNvCxnSpPr/>
                <p:nvPr/>
              </p:nvCxnSpPr>
              <p:spPr>
                <a:xfrm>
                  <a:off x="3952420" y="1879600"/>
                  <a:ext cx="0" cy="3204000"/>
                </a:xfrm>
                <a:prstGeom prst="line">
                  <a:avLst/>
                </a:prstGeom>
                <a:ln w="12700">
                  <a:solidFill>
                    <a:srgbClr val="64696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8" name="직선 연결선 117">
                  <a:extLst>
                    <a:ext uri="{FF2B5EF4-FFF2-40B4-BE49-F238E27FC236}">
                      <a16:creationId xmlns:a16="http://schemas.microsoft.com/office/drawing/2014/main" id="{3F564F22-0633-4252-97B9-D15FD4AE0E2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62100" y="4571986"/>
                  <a:ext cx="2392546" cy="16"/>
                </a:xfrm>
                <a:prstGeom prst="line">
                  <a:avLst/>
                </a:prstGeom>
                <a:ln w="12700">
                  <a:solidFill>
                    <a:srgbClr val="64696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7" name="직선 연결선 136">
                  <a:extLst>
                    <a:ext uri="{FF2B5EF4-FFF2-40B4-BE49-F238E27FC236}">
                      <a16:creationId xmlns:a16="http://schemas.microsoft.com/office/drawing/2014/main" id="{5A044947-B324-4F53-BAF4-551676B163E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562100" y="1871980"/>
                  <a:ext cx="2387600" cy="0"/>
                </a:xfrm>
                <a:prstGeom prst="line">
                  <a:avLst/>
                </a:prstGeom>
                <a:ln w="12700">
                  <a:solidFill>
                    <a:srgbClr val="64696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15" name="직사각형 114">
                <a:extLst>
                  <a:ext uri="{FF2B5EF4-FFF2-40B4-BE49-F238E27FC236}">
                    <a16:creationId xmlns:a16="http://schemas.microsoft.com/office/drawing/2014/main" id="{D33A068F-09AB-4230-8654-EA8A808B3E53}"/>
                  </a:ext>
                </a:extLst>
              </p:cNvPr>
              <p:cNvSpPr/>
              <p:nvPr/>
            </p:nvSpPr>
            <p:spPr>
              <a:xfrm>
                <a:off x="1734036" y="1708526"/>
                <a:ext cx="2358214" cy="5489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1400" b="1" dirty="0">
                    <a:solidFill>
                      <a:srgbClr val="44546A">
                        <a:lumMod val="75000"/>
                      </a:srgbClr>
                    </a:solidFill>
                  </a:rPr>
                  <a:t>Service/dsImpl.java</a:t>
                </a:r>
                <a:endParaRPr lang="ko-KR" altLang="en-US" sz="900" dirty="0">
                  <a:solidFill>
                    <a:prstClr val="black">
                      <a:lumMod val="65000"/>
                      <a:lumOff val="35000"/>
                    </a:prstClr>
                  </a:solidFill>
                </a:endParaRPr>
              </a:p>
            </p:txBody>
          </p:sp>
        </p:grpSp>
      </p:grpSp>
      <p:grpSp>
        <p:nvGrpSpPr>
          <p:cNvPr id="138" name="그룹 137">
            <a:extLst>
              <a:ext uri="{FF2B5EF4-FFF2-40B4-BE49-F238E27FC236}">
                <a16:creationId xmlns:a16="http://schemas.microsoft.com/office/drawing/2014/main" id="{3A01893B-C881-45BD-BF0A-148AB21DEA07}"/>
              </a:ext>
            </a:extLst>
          </p:cNvPr>
          <p:cNvGrpSpPr/>
          <p:nvPr/>
        </p:nvGrpSpPr>
        <p:grpSpPr>
          <a:xfrm>
            <a:off x="7832222" y="3812839"/>
            <a:ext cx="3864398" cy="713161"/>
            <a:chOff x="953947" y="1464301"/>
            <a:chExt cx="3074492" cy="1047104"/>
          </a:xfrm>
        </p:grpSpPr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038FB61F-E07F-4D7C-899C-587A18F7C937}"/>
                </a:ext>
              </a:extLst>
            </p:cNvPr>
            <p:cNvSpPr/>
            <p:nvPr/>
          </p:nvSpPr>
          <p:spPr>
            <a:xfrm>
              <a:off x="953947" y="2110160"/>
              <a:ext cx="3074492" cy="4012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900" dirty="0" err="1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updateDoctor</a:t>
              </a:r>
              <a:r>
                <a:rPr lang="en-US" altLang="ko-KR" sz="9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() </a:t>
              </a:r>
              <a:r>
                <a:rPr lang="ko-KR" altLang="en-US" sz="9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실행</a:t>
              </a:r>
              <a:endParaRPr lang="en-US" altLang="ko-KR" sz="900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  <p:grpSp>
          <p:nvGrpSpPr>
            <p:cNvPr id="140" name="그룹 139">
              <a:extLst>
                <a:ext uri="{FF2B5EF4-FFF2-40B4-BE49-F238E27FC236}">
                  <a16:creationId xmlns:a16="http://schemas.microsoft.com/office/drawing/2014/main" id="{653B0F6F-6DFE-4D46-B153-D15880899AD7}"/>
                </a:ext>
              </a:extLst>
            </p:cNvPr>
            <p:cNvGrpSpPr/>
            <p:nvPr/>
          </p:nvGrpSpPr>
          <p:grpSpPr>
            <a:xfrm>
              <a:off x="1055848" y="1464301"/>
              <a:ext cx="2892191" cy="662569"/>
              <a:chOff x="1487731" y="1691469"/>
              <a:chExt cx="2892191" cy="662569"/>
            </a:xfrm>
          </p:grpSpPr>
          <p:grpSp>
            <p:nvGrpSpPr>
              <p:cNvPr id="141" name="그룹 140">
                <a:extLst>
                  <a:ext uri="{FF2B5EF4-FFF2-40B4-BE49-F238E27FC236}">
                    <a16:creationId xmlns:a16="http://schemas.microsoft.com/office/drawing/2014/main" id="{E65B5992-02E6-4E83-9DB9-7D9408A2E7AD}"/>
                  </a:ext>
                </a:extLst>
              </p:cNvPr>
              <p:cNvGrpSpPr/>
              <p:nvPr/>
            </p:nvGrpSpPr>
            <p:grpSpPr>
              <a:xfrm>
                <a:off x="1487731" y="1691469"/>
                <a:ext cx="2868185" cy="662569"/>
                <a:chOff x="1562100" y="1377555"/>
                <a:chExt cx="2392546" cy="3706045"/>
              </a:xfrm>
            </p:grpSpPr>
            <p:cxnSp>
              <p:nvCxnSpPr>
                <p:cNvPr id="143" name="직선 연결선 142">
                  <a:extLst>
                    <a:ext uri="{FF2B5EF4-FFF2-40B4-BE49-F238E27FC236}">
                      <a16:creationId xmlns:a16="http://schemas.microsoft.com/office/drawing/2014/main" id="{CC90E1B1-77C1-4E9A-AC47-D10DFF5FCAAB}"/>
                    </a:ext>
                  </a:extLst>
                </p:cNvPr>
                <p:cNvCxnSpPr/>
                <p:nvPr/>
              </p:nvCxnSpPr>
              <p:spPr>
                <a:xfrm>
                  <a:off x="1563006" y="1377555"/>
                  <a:ext cx="0" cy="3204000"/>
                </a:xfrm>
                <a:prstGeom prst="line">
                  <a:avLst/>
                </a:prstGeom>
                <a:ln w="12700">
                  <a:solidFill>
                    <a:srgbClr val="64696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4" name="직선 연결선 143">
                  <a:extLst>
                    <a:ext uri="{FF2B5EF4-FFF2-40B4-BE49-F238E27FC236}">
                      <a16:creationId xmlns:a16="http://schemas.microsoft.com/office/drawing/2014/main" id="{A269500F-FC0E-49C5-9F32-D75A5FE930BE}"/>
                    </a:ext>
                  </a:extLst>
                </p:cNvPr>
                <p:cNvCxnSpPr/>
                <p:nvPr/>
              </p:nvCxnSpPr>
              <p:spPr>
                <a:xfrm>
                  <a:off x="3952420" y="1879600"/>
                  <a:ext cx="0" cy="3204000"/>
                </a:xfrm>
                <a:prstGeom prst="line">
                  <a:avLst/>
                </a:prstGeom>
                <a:ln w="12700">
                  <a:solidFill>
                    <a:srgbClr val="64696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직선 연결선 144">
                  <a:extLst>
                    <a:ext uri="{FF2B5EF4-FFF2-40B4-BE49-F238E27FC236}">
                      <a16:creationId xmlns:a16="http://schemas.microsoft.com/office/drawing/2014/main" id="{20BD4202-6522-4A6A-AA29-45A8B2E0CAB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62100" y="4571986"/>
                  <a:ext cx="2392546" cy="16"/>
                </a:xfrm>
                <a:prstGeom prst="line">
                  <a:avLst/>
                </a:prstGeom>
                <a:ln w="12700">
                  <a:solidFill>
                    <a:srgbClr val="64696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5" name="직선 연결선 154">
                  <a:extLst>
                    <a:ext uri="{FF2B5EF4-FFF2-40B4-BE49-F238E27FC236}">
                      <a16:creationId xmlns:a16="http://schemas.microsoft.com/office/drawing/2014/main" id="{82B35479-5497-43D6-9874-94B7E846634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562100" y="1871980"/>
                  <a:ext cx="2387600" cy="0"/>
                </a:xfrm>
                <a:prstGeom prst="line">
                  <a:avLst/>
                </a:prstGeom>
                <a:ln w="12700">
                  <a:solidFill>
                    <a:srgbClr val="64696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42" name="직사각형 141">
                <a:extLst>
                  <a:ext uri="{FF2B5EF4-FFF2-40B4-BE49-F238E27FC236}">
                    <a16:creationId xmlns:a16="http://schemas.microsoft.com/office/drawing/2014/main" id="{27E0B179-881D-4D6E-96E6-DBD72698BE5E}"/>
                  </a:ext>
                </a:extLst>
              </p:cNvPr>
              <p:cNvSpPr/>
              <p:nvPr/>
            </p:nvSpPr>
            <p:spPr>
              <a:xfrm>
                <a:off x="1534145" y="1708526"/>
                <a:ext cx="2845777" cy="5489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1400" b="1" dirty="0" err="1">
                    <a:solidFill>
                      <a:srgbClr val="44546A">
                        <a:lumMod val="75000"/>
                      </a:srgbClr>
                    </a:solidFill>
                  </a:rPr>
                  <a:t>mybatis</a:t>
                </a:r>
                <a:r>
                  <a:rPr lang="en-US" altLang="ko-KR" sz="1400" b="1" dirty="0">
                    <a:solidFill>
                      <a:srgbClr val="44546A">
                        <a:lumMod val="75000"/>
                      </a:srgbClr>
                    </a:solidFill>
                  </a:rPr>
                  <a:t>/mapper/DoctorMapper.java</a:t>
                </a:r>
                <a:endParaRPr lang="ko-KR" altLang="en-US" sz="900" dirty="0">
                  <a:solidFill>
                    <a:prstClr val="black">
                      <a:lumMod val="65000"/>
                      <a:lumOff val="35000"/>
                    </a:prstClr>
                  </a:solidFill>
                </a:endParaRPr>
              </a:p>
            </p:txBody>
          </p:sp>
        </p:grpSp>
      </p:grpSp>
      <p:grpSp>
        <p:nvGrpSpPr>
          <p:cNvPr id="156" name="그룹 155">
            <a:extLst>
              <a:ext uri="{FF2B5EF4-FFF2-40B4-BE49-F238E27FC236}">
                <a16:creationId xmlns:a16="http://schemas.microsoft.com/office/drawing/2014/main" id="{0A3852AB-B0A4-461A-B322-10524F0E0D0F}"/>
              </a:ext>
            </a:extLst>
          </p:cNvPr>
          <p:cNvGrpSpPr/>
          <p:nvPr/>
        </p:nvGrpSpPr>
        <p:grpSpPr>
          <a:xfrm>
            <a:off x="7797800" y="5435898"/>
            <a:ext cx="3933196" cy="713161"/>
            <a:chOff x="930780" y="1464301"/>
            <a:chExt cx="3129224" cy="1047104"/>
          </a:xfrm>
        </p:grpSpPr>
        <p:sp>
          <p:nvSpPr>
            <p:cNvPr id="157" name="직사각형 156">
              <a:extLst>
                <a:ext uri="{FF2B5EF4-FFF2-40B4-BE49-F238E27FC236}">
                  <a16:creationId xmlns:a16="http://schemas.microsoft.com/office/drawing/2014/main" id="{CE2E9DBF-63DF-401A-89CC-AC48D1BE1D3A}"/>
                </a:ext>
              </a:extLst>
            </p:cNvPr>
            <p:cNvSpPr/>
            <p:nvPr/>
          </p:nvSpPr>
          <p:spPr>
            <a:xfrm>
              <a:off x="953947" y="2110160"/>
              <a:ext cx="3074492" cy="4012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9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id = “</a:t>
              </a:r>
              <a:r>
                <a:rPr lang="en-US" altLang="ko-KR" sz="900" dirty="0" err="1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updateDoctor</a:t>
              </a:r>
              <a:r>
                <a:rPr lang="en-US" altLang="ko-KR" sz="9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” </a:t>
              </a:r>
              <a:r>
                <a:rPr lang="ko-KR" altLang="en-US" sz="9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실행</a:t>
              </a:r>
            </a:p>
          </p:txBody>
        </p:sp>
        <p:grpSp>
          <p:nvGrpSpPr>
            <p:cNvPr id="158" name="그룹 157">
              <a:extLst>
                <a:ext uri="{FF2B5EF4-FFF2-40B4-BE49-F238E27FC236}">
                  <a16:creationId xmlns:a16="http://schemas.microsoft.com/office/drawing/2014/main" id="{64048998-A836-4398-A9CA-53956150AD6A}"/>
                </a:ext>
              </a:extLst>
            </p:cNvPr>
            <p:cNvGrpSpPr/>
            <p:nvPr/>
          </p:nvGrpSpPr>
          <p:grpSpPr>
            <a:xfrm>
              <a:off x="930780" y="1464301"/>
              <a:ext cx="3129224" cy="662569"/>
              <a:chOff x="1362663" y="1691469"/>
              <a:chExt cx="3129224" cy="662569"/>
            </a:xfrm>
          </p:grpSpPr>
          <p:grpSp>
            <p:nvGrpSpPr>
              <p:cNvPr id="159" name="그룹 158">
                <a:extLst>
                  <a:ext uri="{FF2B5EF4-FFF2-40B4-BE49-F238E27FC236}">
                    <a16:creationId xmlns:a16="http://schemas.microsoft.com/office/drawing/2014/main" id="{9F432A6C-B0CD-4EE5-850F-3F20449D5FFA}"/>
                  </a:ext>
                </a:extLst>
              </p:cNvPr>
              <p:cNvGrpSpPr/>
              <p:nvPr/>
            </p:nvGrpSpPr>
            <p:grpSpPr>
              <a:xfrm>
                <a:off x="1487731" y="1691469"/>
                <a:ext cx="2868185" cy="662569"/>
                <a:chOff x="1562100" y="1377555"/>
                <a:chExt cx="2392546" cy="3706045"/>
              </a:xfrm>
            </p:grpSpPr>
            <p:cxnSp>
              <p:nvCxnSpPr>
                <p:cNvPr id="161" name="직선 연결선 160">
                  <a:extLst>
                    <a:ext uri="{FF2B5EF4-FFF2-40B4-BE49-F238E27FC236}">
                      <a16:creationId xmlns:a16="http://schemas.microsoft.com/office/drawing/2014/main" id="{C01115A2-1F9D-4E8F-8FD7-80E1D197B9EC}"/>
                    </a:ext>
                  </a:extLst>
                </p:cNvPr>
                <p:cNvCxnSpPr/>
                <p:nvPr/>
              </p:nvCxnSpPr>
              <p:spPr>
                <a:xfrm>
                  <a:off x="1563006" y="1377555"/>
                  <a:ext cx="0" cy="3204000"/>
                </a:xfrm>
                <a:prstGeom prst="line">
                  <a:avLst/>
                </a:prstGeom>
                <a:ln w="12700">
                  <a:solidFill>
                    <a:srgbClr val="64696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2" name="직선 연결선 161">
                  <a:extLst>
                    <a:ext uri="{FF2B5EF4-FFF2-40B4-BE49-F238E27FC236}">
                      <a16:creationId xmlns:a16="http://schemas.microsoft.com/office/drawing/2014/main" id="{75D80791-083C-43A1-941D-48E23A531485}"/>
                    </a:ext>
                  </a:extLst>
                </p:cNvPr>
                <p:cNvCxnSpPr/>
                <p:nvPr/>
              </p:nvCxnSpPr>
              <p:spPr>
                <a:xfrm>
                  <a:off x="3952420" y="1879600"/>
                  <a:ext cx="0" cy="3204000"/>
                </a:xfrm>
                <a:prstGeom prst="line">
                  <a:avLst/>
                </a:prstGeom>
                <a:ln w="12700">
                  <a:solidFill>
                    <a:srgbClr val="64696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3" name="직선 연결선 162">
                  <a:extLst>
                    <a:ext uri="{FF2B5EF4-FFF2-40B4-BE49-F238E27FC236}">
                      <a16:creationId xmlns:a16="http://schemas.microsoft.com/office/drawing/2014/main" id="{E0279D77-F1BB-4EF1-AA31-7CD65C3E467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62100" y="4571986"/>
                  <a:ext cx="2392546" cy="16"/>
                </a:xfrm>
                <a:prstGeom prst="line">
                  <a:avLst/>
                </a:prstGeom>
                <a:ln w="12700">
                  <a:solidFill>
                    <a:srgbClr val="64696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4" name="직선 연결선 163">
                  <a:extLst>
                    <a:ext uri="{FF2B5EF4-FFF2-40B4-BE49-F238E27FC236}">
                      <a16:creationId xmlns:a16="http://schemas.microsoft.com/office/drawing/2014/main" id="{FBACE335-A171-4D21-BAC1-D5212E15769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562100" y="1871980"/>
                  <a:ext cx="2387600" cy="0"/>
                </a:xfrm>
                <a:prstGeom prst="line">
                  <a:avLst/>
                </a:prstGeom>
                <a:ln w="12700">
                  <a:solidFill>
                    <a:srgbClr val="64696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60" name="직사각형 159">
                <a:extLst>
                  <a:ext uri="{FF2B5EF4-FFF2-40B4-BE49-F238E27FC236}">
                    <a16:creationId xmlns:a16="http://schemas.microsoft.com/office/drawing/2014/main" id="{FA5911A0-D8AB-4B67-ACA8-BCCD1D268CAC}"/>
                  </a:ext>
                </a:extLst>
              </p:cNvPr>
              <p:cNvSpPr/>
              <p:nvPr/>
            </p:nvSpPr>
            <p:spPr>
              <a:xfrm>
                <a:off x="1362663" y="1708526"/>
                <a:ext cx="3129224" cy="5489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1400" b="1" dirty="0">
                    <a:solidFill>
                      <a:srgbClr val="44546A">
                        <a:lumMod val="75000"/>
                      </a:srgbClr>
                    </a:solidFill>
                  </a:rPr>
                  <a:t>resources/../mapper/ DoctorMapper.xml</a:t>
                </a:r>
                <a:endParaRPr lang="ko-KR" altLang="en-US" sz="900" dirty="0">
                  <a:solidFill>
                    <a:prstClr val="black">
                      <a:lumMod val="65000"/>
                      <a:lumOff val="35000"/>
                    </a:prstClr>
                  </a:solidFill>
                </a:endParaRPr>
              </a:p>
            </p:txBody>
          </p:sp>
        </p:grpSp>
      </p:grp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855094AA-D9A7-4B44-8876-088FBBCA736A}"/>
              </a:ext>
            </a:extLst>
          </p:cNvPr>
          <p:cNvCxnSpPr/>
          <p:nvPr/>
        </p:nvCxnSpPr>
        <p:spPr>
          <a:xfrm>
            <a:off x="9673394" y="3057379"/>
            <a:ext cx="0" cy="471638"/>
          </a:xfrm>
          <a:prstGeom prst="straightConnector1">
            <a:avLst/>
          </a:prstGeom>
          <a:ln w="38100">
            <a:solidFill>
              <a:srgbClr val="64696D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직선 화살표 연결선 165">
            <a:extLst>
              <a:ext uri="{FF2B5EF4-FFF2-40B4-BE49-F238E27FC236}">
                <a16:creationId xmlns:a16="http://schemas.microsoft.com/office/drawing/2014/main" id="{0CF852C0-A93B-41B5-AEAA-0BCDEE1F765B}"/>
              </a:ext>
            </a:extLst>
          </p:cNvPr>
          <p:cNvCxnSpPr/>
          <p:nvPr/>
        </p:nvCxnSpPr>
        <p:spPr>
          <a:xfrm>
            <a:off x="9673394" y="4782158"/>
            <a:ext cx="0" cy="471638"/>
          </a:xfrm>
          <a:prstGeom prst="straightConnector1">
            <a:avLst/>
          </a:prstGeom>
          <a:ln w="38100">
            <a:solidFill>
              <a:srgbClr val="64696D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8" name="그룹 167">
            <a:extLst>
              <a:ext uri="{FF2B5EF4-FFF2-40B4-BE49-F238E27FC236}">
                <a16:creationId xmlns:a16="http://schemas.microsoft.com/office/drawing/2014/main" id="{16E229F2-2D44-4A39-9337-4E088D17846E}"/>
              </a:ext>
            </a:extLst>
          </p:cNvPr>
          <p:cNvGrpSpPr/>
          <p:nvPr/>
        </p:nvGrpSpPr>
        <p:grpSpPr>
          <a:xfrm>
            <a:off x="3487983" y="4452819"/>
            <a:ext cx="3864398" cy="920910"/>
            <a:chOff x="953947" y="1464301"/>
            <a:chExt cx="3074492" cy="1352134"/>
          </a:xfrm>
        </p:grpSpPr>
        <p:sp>
          <p:nvSpPr>
            <p:cNvPr id="169" name="직사각형 168">
              <a:extLst>
                <a:ext uri="{FF2B5EF4-FFF2-40B4-BE49-F238E27FC236}">
                  <a16:creationId xmlns:a16="http://schemas.microsoft.com/office/drawing/2014/main" id="{ABE3E37F-3FF3-41BF-B350-7574FCD312D6}"/>
                </a:ext>
              </a:extLst>
            </p:cNvPr>
            <p:cNvSpPr/>
            <p:nvPr/>
          </p:nvSpPr>
          <p:spPr>
            <a:xfrm>
              <a:off x="953947" y="2110160"/>
              <a:ext cx="3074492" cy="7062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9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update() </a:t>
              </a:r>
              <a:r>
                <a:rPr lang="ko-KR" altLang="en-US" sz="9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실행</a:t>
              </a:r>
              <a:endParaRPr lang="en-US" altLang="ko-KR" sz="900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9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메소드를 통해 비밀번호 검증</a:t>
              </a:r>
              <a:endParaRPr lang="en-US" altLang="ko-KR" sz="900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  <p:grpSp>
          <p:nvGrpSpPr>
            <p:cNvPr id="170" name="그룹 169">
              <a:extLst>
                <a:ext uri="{FF2B5EF4-FFF2-40B4-BE49-F238E27FC236}">
                  <a16:creationId xmlns:a16="http://schemas.microsoft.com/office/drawing/2014/main" id="{348FE9EA-C8AE-4AAF-B3F6-865D16925592}"/>
                </a:ext>
              </a:extLst>
            </p:cNvPr>
            <p:cNvGrpSpPr/>
            <p:nvPr/>
          </p:nvGrpSpPr>
          <p:grpSpPr>
            <a:xfrm>
              <a:off x="1055848" y="1464301"/>
              <a:ext cx="2868185" cy="662569"/>
              <a:chOff x="1487731" y="1691469"/>
              <a:chExt cx="2868185" cy="662569"/>
            </a:xfrm>
          </p:grpSpPr>
          <p:grpSp>
            <p:nvGrpSpPr>
              <p:cNvPr id="171" name="그룹 170">
                <a:extLst>
                  <a:ext uri="{FF2B5EF4-FFF2-40B4-BE49-F238E27FC236}">
                    <a16:creationId xmlns:a16="http://schemas.microsoft.com/office/drawing/2014/main" id="{9818744A-3576-417F-B114-555CE63514AE}"/>
                  </a:ext>
                </a:extLst>
              </p:cNvPr>
              <p:cNvGrpSpPr/>
              <p:nvPr/>
            </p:nvGrpSpPr>
            <p:grpSpPr>
              <a:xfrm>
                <a:off x="1487731" y="1691469"/>
                <a:ext cx="2868185" cy="662569"/>
                <a:chOff x="1562100" y="1377555"/>
                <a:chExt cx="2392546" cy="3706045"/>
              </a:xfrm>
            </p:grpSpPr>
            <p:cxnSp>
              <p:nvCxnSpPr>
                <p:cNvPr id="173" name="직선 연결선 172">
                  <a:extLst>
                    <a:ext uri="{FF2B5EF4-FFF2-40B4-BE49-F238E27FC236}">
                      <a16:creationId xmlns:a16="http://schemas.microsoft.com/office/drawing/2014/main" id="{A9138BD9-C4E8-4ACC-B7BD-6028FF23D66E}"/>
                    </a:ext>
                  </a:extLst>
                </p:cNvPr>
                <p:cNvCxnSpPr/>
                <p:nvPr/>
              </p:nvCxnSpPr>
              <p:spPr>
                <a:xfrm>
                  <a:off x="1563006" y="1377555"/>
                  <a:ext cx="0" cy="3204000"/>
                </a:xfrm>
                <a:prstGeom prst="line">
                  <a:avLst/>
                </a:prstGeom>
                <a:ln w="12700">
                  <a:solidFill>
                    <a:srgbClr val="64696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4" name="직선 연결선 173">
                  <a:extLst>
                    <a:ext uri="{FF2B5EF4-FFF2-40B4-BE49-F238E27FC236}">
                      <a16:creationId xmlns:a16="http://schemas.microsoft.com/office/drawing/2014/main" id="{0C6593F7-FE34-47B7-9248-5AC9BF1C2AF4}"/>
                    </a:ext>
                  </a:extLst>
                </p:cNvPr>
                <p:cNvCxnSpPr/>
                <p:nvPr/>
              </p:nvCxnSpPr>
              <p:spPr>
                <a:xfrm>
                  <a:off x="3952420" y="1879600"/>
                  <a:ext cx="0" cy="3204000"/>
                </a:xfrm>
                <a:prstGeom prst="line">
                  <a:avLst/>
                </a:prstGeom>
                <a:ln w="12700">
                  <a:solidFill>
                    <a:srgbClr val="64696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5" name="직선 연결선 174">
                  <a:extLst>
                    <a:ext uri="{FF2B5EF4-FFF2-40B4-BE49-F238E27FC236}">
                      <a16:creationId xmlns:a16="http://schemas.microsoft.com/office/drawing/2014/main" id="{0A63218D-9A36-433C-B127-B8891FF23D8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62100" y="4571986"/>
                  <a:ext cx="2392546" cy="16"/>
                </a:xfrm>
                <a:prstGeom prst="line">
                  <a:avLst/>
                </a:prstGeom>
                <a:ln w="12700">
                  <a:solidFill>
                    <a:srgbClr val="64696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6" name="직선 연결선 175">
                  <a:extLst>
                    <a:ext uri="{FF2B5EF4-FFF2-40B4-BE49-F238E27FC236}">
                      <a16:creationId xmlns:a16="http://schemas.microsoft.com/office/drawing/2014/main" id="{B6365CD2-56D2-413F-9667-F25888DE4B2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562100" y="1871980"/>
                  <a:ext cx="2387600" cy="0"/>
                </a:xfrm>
                <a:prstGeom prst="line">
                  <a:avLst/>
                </a:prstGeom>
                <a:ln w="12700">
                  <a:solidFill>
                    <a:srgbClr val="64696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2" name="직사각형 171">
                <a:extLst>
                  <a:ext uri="{FF2B5EF4-FFF2-40B4-BE49-F238E27FC236}">
                    <a16:creationId xmlns:a16="http://schemas.microsoft.com/office/drawing/2014/main" id="{A3830FC2-342B-4164-87BE-439117B3443D}"/>
                  </a:ext>
                </a:extLst>
              </p:cNvPr>
              <p:cNvSpPr/>
              <p:nvPr/>
            </p:nvSpPr>
            <p:spPr>
              <a:xfrm>
                <a:off x="1655362" y="1708526"/>
                <a:ext cx="2573173" cy="5489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1400" b="1" dirty="0">
                    <a:solidFill>
                      <a:srgbClr val="44546A">
                        <a:lumMod val="75000"/>
                      </a:srgbClr>
                    </a:solidFill>
                  </a:rPr>
                  <a:t>Controller/DoctorController.java</a:t>
                </a:r>
                <a:endParaRPr lang="ko-KR" altLang="en-US" sz="900" dirty="0">
                  <a:solidFill>
                    <a:prstClr val="black">
                      <a:lumMod val="65000"/>
                      <a:lumOff val="35000"/>
                    </a:prstClr>
                  </a:solidFill>
                </a:endParaRPr>
              </a:p>
            </p:txBody>
          </p:sp>
        </p:grpSp>
      </p:grpSp>
      <p:grpSp>
        <p:nvGrpSpPr>
          <p:cNvPr id="196" name="그룹 195">
            <a:extLst>
              <a:ext uri="{FF2B5EF4-FFF2-40B4-BE49-F238E27FC236}">
                <a16:creationId xmlns:a16="http://schemas.microsoft.com/office/drawing/2014/main" id="{6FC5DE74-A76E-48EB-A6E1-E2F988AD89B4}"/>
              </a:ext>
            </a:extLst>
          </p:cNvPr>
          <p:cNvGrpSpPr/>
          <p:nvPr/>
        </p:nvGrpSpPr>
        <p:grpSpPr>
          <a:xfrm>
            <a:off x="7295395" y="2357005"/>
            <a:ext cx="592074" cy="2299662"/>
            <a:chOff x="5954628" y="2497667"/>
            <a:chExt cx="592074" cy="1510237"/>
          </a:xfrm>
        </p:grpSpPr>
        <p:cxnSp>
          <p:nvCxnSpPr>
            <p:cNvPr id="197" name="직선 연결선 196">
              <a:extLst>
                <a:ext uri="{FF2B5EF4-FFF2-40B4-BE49-F238E27FC236}">
                  <a16:creationId xmlns:a16="http://schemas.microsoft.com/office/drawing/2014/main" id="{95C0BD2F-C748-4E11-87F2-894C69949A95}"/>
                </a:ext>
              </a:extLst>
            </p:cNvPr>
            <p:cNvCxnSpPr>
              <a:cxnSpLocks/>
            </p:cNvCxnSpPr>
            <p:nvPr/>
          </p:nvCxnSpPr>
          <p:spPr>
            <a:xfrm>
              <a:off x="6242164" y="2497667"/>
              <a:ext cx="0" cy="1510237"/>
            </a:xfrm>
            <a:prstGeom prst="line">
              <a:avLst/>
            </a:prstGeom>
            <a:ln w="38100">
              <a:solidFill>
                <a:srgbClr val="6469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화살표 연결선 197">
              <a:extLst>
                <a:ext uri="{FF2B5EF4-FFF2-40B4-BE49-F238E27FC236}">
                  <a16:creationId xmlns:a16="http://schemas.microsoft.com/office/drawing/2014/main" id="{5E409674-7BB1-4B83-810A-FA3E0FA8699E}"/>
                </a:ext>
              </a:extLst>
            </p:cNvPr>
            <p:cNvCxnSpPr/>
            <p:nvPr/>
          </p:nvCxnSpPr>
          <p:spPr>
            <a:xfrm flipH="1">
              <a:off x="5954628" y="3997831"/>
              <a:ext cx="287536" cy="0"/>
            </a:xfrm>
            <a:prstGeom prst="straightConnector1">
              <a:avLst/>
            </a:prstGeom>
            <a:ln w="38100">
              <a:solidFill>
                <a:srgbClr val="64696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직선 화살표 연결선 198">
              <a:extLst>
                <a:ext uri="{FF2B5EF4-FFF2-40B4-BE49-F238E27FC236}">
                  <a16:creationId xmlns:a16="http://schemas.microsoft.com/office/drawing/2014/main" id="{E6C67DA2-BD76-4BA2-A6B3-1D707454BBAA}"/>
                </a:ext>
              </a:extLst>
            </p:cNvPr>
            <p:cNvCxnSpPr>
              <a:cxnSpLocks/>
            </p:cNvCxnSpPr>
            <p:nvPr/>
          </p:nvCxnSpPr>
          <p:spPr>
            <a:xfrm>
              <a:off x="6242164" y="2504583"/>
              <a:ext cx="304538" cy="0"/>
            </a:xfrm>
            <a:prstGeom prst="straightConnector1">
              <a:avLst/>
            </a:prstGeom>
            <a:ln w="38100">
              <a:solidFill>
                <a:srgbClr val="64696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673304C0-794E-4E7E-99F6-F3326F2069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109" y="2192960"/>
            <a:ext cx="3131493" cy="3752150"/>
          </a:xfrm>
          <a:prstGeom prst="rect">
            <a:avLst/>
          </a:prstGeom>
        </p:spPr>
      </p:pic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910B9DD0-45CC-4EB1-B9AA-10E74129C9EA}"/>
              </a:ext>
            </a:extLst>
          </p:cNvPr>
          <p:cNvCxnSpPr/>
          <p:nvPr/>
        </p:nvCxnSpPr>
        <p:spPr>
          <a:xfrm>
            <a:off x="5389261" y="3781082"/>
            <a:ext cx="0" cy="471638"/>
          </a:xfrm>
          <a:prstGeom prst="straightConnector1">
            <a:avLst/>
          </a:prstGeom>
          <a:ln w="38100">
            <a:solidFill>
              <a:srgbClr val="64696D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33381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각 삼각형 7"/>
          <p:cNvSpPr/>
          <p:nvPr/>
        </p:nvSpPr>
        <p:spPr>
          <a:xfrm rot="5400000">
            <a:off x="61310" y="-61310"/>
            <a:ext cx="4572003" cy="4694623"/>
          </a:xfrm>
          <a:prstGeom prst="rtTriangle">
            <a:avLst/>
          </a:prstGeom>
          <a:solidFill>
            <a:srgbClr val="D2D2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060F182C-3E11-40D9-BCFF-E423BDDB9A95}"/>
              </a:ext>
            </a:extLst>
          </p:cNvPr>
          <p:cNvSpPr/>
          <p:nvPr/>
        </p:nvSpPr>
        <p:spPr>
          <a:xfrm>
            <a:off x="280432" y="1036600"/>
            <a:ext cx="11633200" cy="5616575"/>
          </a:xfrm>
          <a:prstGeom prst="rect">
            <a:avLst/>
          </a:prstGeom>
          <a:solidFill>
            <a:schemeClr val="bg1"/>
          </a:solidFill>
          <a:ln>
            <a:solidFill>
              <a:srgbClr val="6469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977002" y="113821"/>
            <a:ext cx="6096000" cy="76944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latinLnBrk="0">
              <a:defRPr/>
            </a:pPr>
            <a:r>
              <a:rPr lang="en-US" altLang="ko-KR" sz="28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05 </a:t>
            </a:r>
            <a:r>
              <a:rPr lang="ko-KR" altLang="en-US" sz="28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기술상세</a:t>
            </a:r>
            <a:endParaRPr lang="en-US" altLang="ko-KR" sz="2800" b="1" i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 latinLnBrk="0">
              <a:defRPr/>
            </a:pPr>
            <a:r>
              <a:rPr lang="en-US" altLang="ko-KR" sz="160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07.2 </a:t>
            </a:r>
            <a:r>
              <a:rPr lang="ko-KR" altLang="en-US" sz="160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의사페이지</a:t>
            </a:r>
          </a:p>
        </p:txBody>
      </p:sp>
      <p:sp>
        <p:nvSpPr>
          <p:cNvPr id="77" name="직사각형 76"/>
          <p:cNvSpPr/>
          <p:nvPr/>
        </p:nvSpPr>
        <p:spPr>
          <a:xfrm>
            <a:off x="4675930" y="1636015"/>
            <a:ext cx="184731" cy="454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endParaRPr lang="en-US" altLang="ko-KR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85" name="직사각형 84"/>
          <p:cNvSpPr/>
          <p:nvPr/>
        </p:nvSpPr>
        <p:spPr>
          <a:xfrm>
            <a:off x="8338332" y="1636015"/>
            <a:ext cx="184731" cy="454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endParaRPr lang="en-US" altLang="ko-KR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700968FB-F64F-4228-9FAF-C5C2A7EE946D}"/>
              </a:ext>
            </a:extLst>
          </p:cNvPr>
          <p:cNvSpPr/>
          <p:nvPr/>
        </p:nvSpPr>
        <p:spPr>
          <a:xfrm>
            <a:off x="3044952" y="1205107"/>
            <a:ext cx="6102095" cy="8876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b="1" dirty="0">
                <a:solidFill>
                  <a:srgbClr val="44546A">
                    <a:lumMod val="75000"/>
                  </a:srgbClr>
                </a:solidFill>
              </a:rPr>
              <a:t>예약 내역 확인 및 환자의 방문 여부 체크</a:t>
            </a:r>
            <a:endParaRPr lang="en-US" altLang="ko-KR" sz="12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예약한 환자의 정보 날짜순으로 나열</a:t>
            </a:r>
            <a:endParaRPr lang="en-US" altLang="ko-KR" sz="12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환자의 방문 여부 체크로 환자의 리뷰 작성을 가능하게 함</a:t>
            </a:r>
            <a:endParaRPr lang="en-US" altLang="ko-KR" sz="12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D3511CC9-2F91-4977-8BAB-8361FA7B740F}"/>
              </a:ext>
            </a:extLst>
          </p:cNvPr>
          <p:cNvGrpSpPr/>
          <p:nvPr/>
        </p:nvGrpSpPr>
        <p:grpSpPr>
          <a:xfrm>
            <a:off x="3479516" y="2718350"/>
            <a:ext cx="3864398" cy="1128659"/>
            <a:chOff x="953947" y="1464301"/>
            <a:chExt cx="3074492" cy="1657163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40CD898A-BACE-498C-904B-94281E98E848}"/>
                </a:ext>
              </a:extLst>
            </p:cNvPr>
            <p:cNvSpPr/>
            <p:nvPr/>
          </p:nvSpPr>
          <p:spPr>
            <a:xfrm>
              <a:off x="953947" y="2110160"/>
              <a:ext cx="3074492" cy="101130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9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예약한 환자의 정보와</a:t>
              </a:r>
              <a:r>
                <a:rPr lang="en-US" altLang="ko-KR" sz="9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 </a:t>
              </a:r>
              <a:r>
                <a:rPr lang="ko-KR" altLang="en-US" sz="900" dirty="0" err="1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예약시</a:t>
              </a:r>
              <a:r>
                <a:rPr lang="ko-KR" altLang="en-US" sz="9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 기재한 메시지를 날짜순으로 나열하여 </a:t>
              </a:r>
              <a:endParaRPr lang="en-US" altLang="ko-KR" sz="900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9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의사가 자신의 예약내역을 확인할 수 있도록 함</a:t>
              </a:r>
              <a:endParaRPr lang="en-US" altLang="ko-KR" sz="900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9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각 예약의 </a:t>
              </a:r>
              <a:r>
                <a:rPr lang="en-US" altLang="ko-KR" sz="9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visited </a:t>
              </a:r>
              <a:r>
                <a:rPr lang="ko-KR" altLang="en-US" sz="9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체크박스에 체크한 후 하단의 </a:t>
              </a:r>
              <a:r>
                <a:rPr lang="en-US" altLang="ko-KR" sz="9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‘Check’ </a:t>
              </a:r>
              <a:r>
                <a:rPr lang="ko-KR" altLang="en-US" sz="9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클릭</a:t>
              </a:r>
              <a:endParaRPr lang="en-US" altLang="ko-KR" sz="900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  <p:grpSp>
          <p:nvGrpSpPr>
            <p:cNvPr id="84" name="그룹 83">
              <a:extLst>
                <a:ext uri="{FF2B5EF4-FFF2-40B4-BE49-F238E27FC236}">
                  <a16:creationId xmlns:a16="http://schemas.microsoft.com/office/drawing/2014/main" id="{872FD4D8-B595-418B-8FF2-509122035131}"/>
                </a:ext>
              </a:extLst>
            </p:cNvPr>
            <p:cNvGrpSpPr/>
            <p:nvPr/>
          </p:nvGrpSpPr>
          <p:grpSpPr>
            <a:xfrm>
              <a:off x="1055848" y="1464301"/>
              <a:ext cx="2868185" cy="662569"/>
              <a:chOff x="1487731" y="1691469"/>
              <a:chExt cx="2868185" cy="662569"/>
            </a:xfrm>
          </p:grpSpPr>
          <p:grpSp>
            <p:nvGrpSpPr>
              <p:cNvPr id="86" name="그룹 85">
                <a:extLst>
                  <a:ext uri="{FF2B5EF4-FFF2-40B4-BE49-F238E27FC236}">
                    <a16:creationId xmlns:a16="http://schemas.microsoft.com/office/drawing/2014/main" id="{FF7B2530-059C-4F9B-85B2-EFD5BA97B091}"/>
                  </a:ext>
                </a:extLst>
              </p:cNvPr>
              <p:cNvGrpSpPr/>
              <p:nvPr/>
            </p:nvGrpSpPr>
            <p:grpSpPr>
              <a:xfrm>
                <a:off x="1487731" y="1691469"/>
                <a:ext cx="2868185" cy="662569"/>
                <a:chOff x="1562100" y="1377555"/>
                <a:chExt cx="2392546" cy="3706045"/>
              </a:xfrm>
            </p:grpSpPr>
            <p:cxnSp>
              <p:nvCxnSpPr>
                <p:cNvPr id="91" name="직선 연결선 90">
                  <a:extLst>
                    <a:ext uri="{FF2B5EF4-FFF2-40B4-BE49-F238E27FC236}">
                      <a16:creationId xmlns:a16="http://schemas.microsoft.com/office/drawing/2014/main" id="{C7D9418D-305D-4980-B0CC-7323D56D7CED}"/>
                    </a:ext>
                  </a:extLst>
                </p:cNvPr>
                <p:cNvCxnSpPr/>
                <p:nvPr/>
              </p:nvCxnSpPr>
              <p:spPr>
                <a:xfrm>
                  <a:off x="1563006" y="1377555"/>
                  <a:ext cx="0" cy="3204000"/>
                </a:xfrm>
                <a:prstGeom prst="line">
                  <a:avLst/>
                </a:prstGeom>
                <a:ln w="12700">
                  <a:solidFill>
                    <a:srgbClr val="64696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" name="직선 연결선 107">
                  <a:extLst>
                    <a:ext uri="{FF2B5EF4-FFF2-40B4-BE49-F238E27FC236}">
                      <a16:creationId xmlns:a16="http://schemas.microsoft.com/office/drawing/2014/main" id="{68FCCF9C-586E-4622-B880-984D7B4ED6A3}"/>
                    </a:ext>
                  </a:extLst>
                </p:cNvPr>
                <p:cNvCxnSpPr/>
                <p:nvPr/>
              </p:nvCxnSpPr>
              <p:spPr>
                <a:xfrm>
                  <a:off x="3952420" y="1879600"/>
                  <a:ext cx="0" cy="3204000"/>
                </a:xfrm>
                <a:prstGeom prst="line">
                  <a:avLst/>
                </a:prstGeom>
                <a:ln w="12700">
                  <a:solidFill>
                    <a:srgbClr val="64696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9" name="직선 연결선 108">
                  <a:extLst>
                    <a:ext uri="{FF2B5EF4-FFF2-40B4-BE49-F238E27FC236}">
                      <a16:creationId xmlns:a16="http://schemas.microsoft.com/office/drawing/2014/main" id="{F9CC5BE9-EB4F-4E2E-9779-7DCE7BF27FF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62100" y="4571986"/>
                  <a:ext cx="2392546" cy="16"/>
                </a:xfrm>
                <a:prstGeom prst="line">
                  <a:avLst/>
                </a:prstGeom>
                <a:ln w="12700">
                  <a:solidFill>
                    <a:srgbClr val="64696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0" name="직선 연결선 109">
                  <a:extLst>
                    <a:ext uri="{FF2B5EF4-FFF2-40B4-BE49-F238E27FC236}">
                      <a16:creationId xmlns:a16="http://schemas.microsoft.com/office/drawing/2014/main" id="{EAB6A774-83BB-49D3-A568-D1A7E0CD76B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562100" y="1871980"/>
                  <a:ext cx="2387600" cy="0"/>
                </a:xfrm>
                <a:prstGeom prst="line">
                  <a:avLst/>
                </a:prstGeom>
                <a:ln w="12700">
                  <a:solidFill>
                    <a:srgbClr val="64696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5E54A0B7-9602-4F62-B208-2AD1635C40A8}"/>
                  </a:ext>
                </a:extLst>
              </p:cNvPr>
              <p:cNvSpPr/>
              <p:nvPr/>
            </p:nvSpPr>
            <p:spPr>
              <a:xfrm>
                <a:off x="1670777" y="1708526"/>
                <a:ext cx="2628617" cy="5489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1400" b="1" dirty="0">
                    <a:solidFill>
                      <a:srgbClr val="44546A">
                        <a:lumMod val="75000"/>
                      </a:srgbClr>
                    </a:solidFill>
                  </a:rPr>
                  <a:t>view/doctor/</a:t>
                </a:r>
                <a:r>
                  <a:rPr lang="en-US" altLang="ko-KR" sz="1400" b="1" dirty="0" err="1">
                    <a:solidFill>
                      <a:srgbClr val="44546A">
                        <a:lumMod val="75000"/>
                      </a:srgbClr>
                    </a:solidFill>
                  </a:rPr>
                  <a:t>doctor_appointment.jsp</a:t>
                </a:r>
                <a:endParaRPr lang="ko-KR" altLang="en-US" sz="900" dirty="0">
                  <a:solidFill>
                    <a:prstClr val="black">
                      <a:lumMod val="65000"/>
                      <a:lumOff val="35000"/>
                    </a:prstClr>
                  </a:solidFill>
                </a:endParaRPr>
              </a:p>
            </p:txBody>
          </p:sp>
        </p:grpSp>
      </p:grpSp>
      <p:grpSp>
        <p:nvGrpSpPr>
          <p:cNvPr id="111" name="그룹 110">
            <a:extLst>
              <a:ext uri="{FF2B5EF4-FFF2-40B4-BE49-F238E27FC236}">
                <a16:creationId xmlns:a16="http://schemas.microsoft.com/office/drawing/2014/main" id="{39F90AF3-FA16-4D3E-B69B-4BD9F928AD48}"/>
              </a:ext>
            </a:extLst>
          </p:cNvPr>
          <p:cNvGrpSpPr/>
          <p:nvPr/>
        </p:nvGrpSpPr>
        <p:grpSpPr>
          <a:xfrm>
            <a:off x="7820637" y="2136471"/>
            <a:ext cx="3864398" cy="713161"/>
            <a:chOff x="953947" y="1464301"/>
            <a:chExt cx="3074492" cy="1047103"/>
          </a:xfrm>
        </p:grpSpPr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0E1D42B2-A61E-4755-94E6-EDF1AB62F236}"/>
                </a:ext>
              </a:extLst>
            </p:cNvPr>
            <p:cNvSpPr/>
            <p:nvPr/>
          </p:nvSpPr>
          <p:spPr>
            <a:xfrm>
              <a:off x="953947" y="2110159"/>
              <a:ext cx="3074492" cy="4012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900" dirty="0" err="1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checkVisted</a:t>
              </a:r>
              <a:r>
                <a:rPr lang="en-US" altLang="ko-KR" sz="9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() </a:t>
              </a:r>
              <a:r>
                <a:rPr lang="ko-KR" altLang="en-US" sz="9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실행</a:t>
              </a:r>
              <a:endParaRPr lang="en-US" altLang="ko-KR" sz="900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  <p:grpSp>
          <p:nvGrpSpPr>
            <p:cNvPr id="113" name="그룹 112">
              <a:extLst>
                <a:ext uri="{FF2B5EF4-FFF2-40B4-BE49-F238E27FC236}">
                  <a16:creationId xmlns:a16="http://schemas.microsoft.com/office/drawing/2014/main" id="{DF81CC66-0AB5-4425-BACF-0F0C9D2B2B24}"/>
                </a:ext>
              </a:extLst>
            </p:cNvPr>
            <p:cNvGrpSpPr/>
            <p:nvPr/>
          </p:nvGrpSpPr>
          <p:grpSpPr>
            <a:xfrm>
              <a:off x="1055848" y="1464301"/>
              <a:ext cx="2868185" cy="662569"/>
              <a:chOff x="1487731" y="1691469"/>
              <a:chExt cx="2868185" cy="662569"/>
            </a:xfrm>
          </p:grpSpPr>
          <p:grpSp>
            <p:nvGrpSpPr>
              <p:cNvPr id="114" name="그룹 113">
                <a:extLst>
                  <a:ext uri="{FF2B5EF4-FFF2-40B4-BE49-F238E27FC236}">
                    <a16:creationId xmlns:a16="http://schemas.microsoft.com/office/drawing/2014/main" id="{F0ACB0F0-B97A-4582-9A86-BDB0D5076A39}"/>
                  </a:ext>
                </a:extLst>
              </p:cNvPr>
              <p:cNvGrpSpPr/>
              <p:nvPr/>
            </p:nvGrpSpPr>
            <p:grpSpPr>
              <a:xfrm>
                <a:off x="1487731" y="1691469"/>
                <a:ext cx="2868185" cy="662569"/>
                <a:chOff x="1562100" y="1377555"/>
                <a:chExt cx="2392546" cy="3706045"/>
              </a:xfrm>
            </p:grpSpPr>
            <p:cxnSp>
              <p:nvCxnSpPr>
                <p:cNvPr id="116" name="직선 연결선 115">
                  <a:extLst>
                    <a:ext uri="{FF2B5EF4-FFF2-40B4-BE49-F238E27FC236}">
                      <a16:creationId xmlns:a16="http://schemas.microsoft.com/office/drawing/2014/main" id="{69445426-7B17-4E10-B76D-E77EAE42D279}"/>
                    </a:ext>
                  </a:extLst>
                </p:cNvPr>
                <p:cNvCxnSpPr/>
                <p:nvPr/>
              </p:nvCxnSpPr>
              <p:spPr>
                <a:xfrm>
                  <a:off x="1563006" y="1377555"/>
                  <a:ext cx="0" cy="3204000"/>
                </a:xfrm>
                <a:prstGeom prst="line">
                  <a:avLst/>
                </a:prstGeom>
                <a:ln w="12700">
                  <a:solidFill>
                    <a:srgbClr val="64696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7" name="직선 연결선 116">
                  <a:extLst>
                    <a:ext uri="{FF2B5EF4-FFF2-40B4-BE49-F238E27FC236}">
                      <a16:creationId xmlns:a16="http://schemas.microsoft.com/office/drawing/2014/main" id="{44C4E48A-6DCD-4587-8E81-0C94896E1C1C}"/>
                    </a:ext>
                  </a:extLst>
                </p:cNvPr>
                <p:cNvCxnSpPr/>
                <p:nvPr/>
              </p:nvCxnSpPr>
              <p:spPr>
                <a:xfrm>
                  <a:off x="3952420" y="1879600"/>
                  <a:ext cx="0" cy="3204000"/>
                </a:xfrm>
                <a:prstGeom prst="line">
                  <a:avLst/>
                </a:prstGeom>
                <a:ln w="12700">
                  <a:solidFill>
                    <a:srgbClr val="64696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8" name="직선 연결선 117">
                  <a:extLst>
                    <a:ext uri="{FF2B5EF4-FFF2-40B4-BE49-F238E27FC236}">
                      <a16:creationId xmlns:a16="http://schemas.microsoft.com/office/drawing/2014/main" id="{3F564F22-0633-4252-97B9-D15FD4AE0E2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62100" y="4571986"/>
                  <a:ext cx="2392546" cy="16"/>
                </a:xfrm>
                <a:prstGeom prst="line">
                  <a:avLst/>
                </a:prstGeom>
                <a:ln w="12700">
                  <a:solidFill>
                    <a:srgbClr val="64696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7" name="직선 연결선 136">
                  <a:extLst>
                    <a:ext uri="{FF2B5EF4-FFF2-40B4-BE49-F238E27FC236}">
                      <a16:creationId xmlns:a16="http://schemas.microsoft.com/office/drawing/2014/main" id="{5A044947-B324-4F53-BAF4-551676B163E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562100" y="1871980"/>
                  <a:ext cx="2387600" cy="0"/>
                </a:xfrm>
                <a:prstGeom prst="line">
                  <a:avLst/>
                </a:prstGeom>
                <a:ln w="12700">
                  <a:solidFill>
                    <a:srgbClr val="64696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15" name="직사각형 114">
                <a:extLst>
                  <a:ext uri="{FF2B5EF4-FFF2-40B4-BE49-F238E27FC236}">
                    <a16:creationId xmlns:a16="http://schemas.microsoft.com/office/drawing/2014/main" id="{D33A068F-09AB-4230-8654-EA8A808B3E53}"/>
                  </a:ext>
                </a:extLst>
              </p:cNvPr>
              <p:cNvSpPr/>
              <p:nvPr/>
            </p:nvSpPr>
            <p:spPr>
              <a:xfrm>
                <a:off x="1734036" y="1708526"/>
                <a:ext cx="2358214" cy="5489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1400" b="1" dirty="0">
                    <a:solidFill>
                      <a:srgbClr val="44546A">
                        <a:lumMod val="75000"/>
                      </a:srgbClr>
                    </a:solidFill>
                  </a:rPr>
                  <a:t>Service/dsImpl.java</a:t>
                </a:r>
                <a:endParaRPr lang="ko-KR" altLang="en-US" sz="900" dirty="0">
                  <a:solidFill>
                    <a:prstClr val="black">
                      <a:lumMod val="65000"/>
                      <a:lumOff val="35000"/>
                    </a:prstClr>
                  </a:solidFill>
                </a:endParaRPr>
              </a:p>
            </p:txBody>
          </p:sp>
        </p:grpSp>
      </p:grpSp>
      <p:grpSp>
        <p:nvGrpSpPr>
          <p:cNvPr id="138" name="그룹 137">
            <a:extLst>
              <a:ext uri="{FF2B5EF4-FFF2-40B4-BE49-F238E27FC236}">
                <a16:creationId xmlns:a16="http://schemas.microsoft.com/office/drawing/2014/main" id="{3A01893B-C881-45BD-BF0A-148AB21DEA07}"/>
              </a:ext>
            </a:extLst>
          </p:cNvPr>
          <p:cNvGrpSpPr/>
          <p:nvPr/>
        </p:nvGrpSpPr>
        <p:grpSpPr>
          <a:xfrm>
            <a:off x="7832222" y="3812839"/>
            <a:ext cx="3864398" cy="713161"/>
            <a:chOff x="953947" y="1464301"/>
            <a:chExt cx="3074492" cy="1047104"/>
          </a:xfrm>
        </p:grpSpPr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038FB61F-E07F-4D7C-899C-587A18F7C937}"/>
                </a:ext>
              </a:extLst>
            </p:cNvPr>
            <p:cNvSpPr/>
            <p:nvPr/>
          </p:nvSpPr>
          <p:spPr>
            <a:xfrm>
              <a:off x="953947" y="2110160"/>
              <a:ext cx="3074492" cy="4012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900" dirty="0" err="1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checkVisted</a:t>
              </a:r>
              <a:r>
                <a:rPr lang="en-US" altLang="ko-KR" sz="9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() </a:t>
              </a:r>
              <a:r>
                <a:rPr lang="ko-KR" altLang="en-US" sz="9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실행</a:t>
              </a:r>
              <a:endParaRPr lang="en-US" altLang="ko-KR" sz="900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  <p:grpSp>
          <p:nvGrpSpPr>
            <p:cNvPr id="140" name="그룹 139">
              <a:extLst>
                <a:ext uri="{FF2B5EF4-FFF2-40B4-BE49-F238E27FC236}">
                  <a16:creationId xmlns:a16="http://schemas.microsoft.com/office/drawing/2014/main" id="{653B0F6F-6DFE-4D46-B153-D15880899AD7}"/>
                </a:ext>
              </a:extLst>
            </p:cNvPr>
            <p:cNvGrpSpPr/>
            <p:nvPr/>
          </p:nvGrpSpPr>
          <p:grpSpPr>
            <a:xfrm>
              <a:off x="1055848" y="1464301"/>
              <a:ext cx="2892191" cy="662569"/>
              <a:chOff x="1487731" y="1691469"/>
              <a:chExt cx="2892191" cy="662569"/>
            </a:xfrm>
          </p:grpSpPr>
          <p:grpSp>
            <p:nvGrpSpPr>
              <p:cNvPr id="141" name="그룹 140">
                <a:extLst>
                  <a:ext uri="{FF2B5EF4-FFF2-40B4-BE49-F238E27FC236}">
                    <a16:creationId xmlns:a16="http://schemas.microsoft.com/office/drawing/2014/main" id="{E65B5992-02E6-4E83-9DB9-7D9408A2E7AD}"/>
                  </a:ext>
                </a:extLst>
              </p:cNvPr>
              <p:cNvGrpSpPr/>
              <p:nvPr/>
            </p:nvGrpSpPr>
            <p:grpSpPr>
              <a:xfrm>
                <a:off x="1487731" y="1691469"/>
                <a:ext cx="2868185" cy="662569"/>
                <a:chOff x="1562100" y="1377555"/>
                <a:chExt cx="2392546" cy="3706045"/>
              </a:xfrm>
            </p:grpSpPr>
            <p:cxnSp>
              <p:nvCxnSpPr>
                <p:cNvPr id="143" name="직선 연결선 142">
                  <a:extLst>
                    <a:ext uri="{FF2B5EF4-FFF2-40B4-BE49-F238E27FC236}">
                      <a16:creationId xmlns:a16="http://schemas.microsoft.com/office/drawing/2014/main" id="{CC90E1B1-77C1-4E9A-AC47-D10DFF5FCAAB}"/>
                    </a:ext>
                  </a:extLst>
                </p:cNvPr>
                <p:cNvCxnSpPr/>
                <p:nvPr/>
              </p:nvCxnSpPr>
              <p:spPr>
                <a:xfrm>
                  <a:off x="1563006" y="1377555"/>
                  <a:ext cx="0" cy="3204000"/>
                </a:xfrm>
                <a:prstGeom prst="line">
                  <a:avLst/>
                </a:prstGeom>
                <a:ln w="12700">
                  <a:solidFill>
                    <a:srgbClr val="64696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4" name="직선 연결선 143">
                  <a:extLst>
                    <a:ext uri="{FF2B5EF4-FFF2-40B4-BE49-F238E27FC236}">
                      <a16:creationId xmlns:a16="http://schemas.microsoft.com/office/drawing/2014/main" id="{A269500F-FC0E-49C5-9F32-D75A5FE930BE}"/>
                    </a:ext>
                  </a:extLst>
                </p:cNvPr>
                <p:cNvCxnSpPr/>
                <p:nvPr/>
              </p:nvCxnSpPr>
              <p:spPr>
                <a:xfrm>
                  <a:off x="3952420" y="1879600"/>
                  <a:ext cx="0" cy="3204000"/>
                </a:xfrm>
                <a:prstGeom prst="line">
                  <a:avLst/>
                </a:prstGeom>
                <a:ln w="12700">
                  <a:solidFill>
                    <a:srgbClr val="64696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직선 연결선 144">
                  <a:extLst>
                    <a:ext uri="{FF2B5EF4-FFF2-40B4-BE49-F238E27FC236}">
                      <a16:creationId xmlns:a16="http://schemas.microsoft.com/office/drawing/2014/main" id="{20BD4202-6522-4A6A-AA29-45A8B2E0CAB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62100" y="4571986"/>
                  <a:ext cx="2392546" cy="16"/>
                </a:xfrm>
                <a:prstGeom prst="line">
                  <a:avLst/>
                </a:prstGeom>
                <a:ln w="12700">
                  <a:solidFill>
                    <a:srgbClr val="64696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5" name="직선 연결선 154">
                  <a:extLst>
                    <a:ext uri="{FF2B5EF4-FFF2-40B4-BE49-F238E27FC236}">
                      <a16:creationId xmlns:a16="http://schemas.microsoft.com/office/drawing/2014/main" id="{82B35479-5497-43D6-9874-94B7E846634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562100" y="1871980"/>
                  <a:ext cx="2387600" cy="0"/>
                </a:xfrm>
                <a:prstGeom prst="line">
                  <a:avLst/>
                </a:prstGeom>
                <a:ln w="12700">
                  <a:solidFill>
                    <a:srgbClr val="64696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42" name="직사각형 141">
                <a:extLst>
                  <a:ext uri="{FF2B5EF4-FFF2-40B4-BE49-F238E27FC236}">
                    <a16:creationId xmlns:a16="http://schemas.microsoft.com/office/drawing/2014/main" id="{27E0B179-881D-4D6E-96E6-DBD72698BE5E}"/>
                  </a:ext>
                </a:extLst>
              </p:cNvPr>
              <p:cNvSpPr/>
              <p:nvPr/>
            </p:nvSpPr>
            <p:spPr>
              <a:xfrm>
                <a:off x="1534145" y="1708526"/>
                <a:ext cx="2845777" cy="5489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1400" b="1" dirty="0" err="1">
                    <a:solidFill>
                      <a:srgbClr val="44546A">
                        <a:lumMod val="75000"/>
                      </a:srgbClr>
                    </a:solidFill>
                  </a:rPr>
                  <a:t>mybatis</a:t>
                </a:r>
                <a:r>
                  <a:rPr lang="en-US" altLang="ko-KR" sz="1400" b="1" dirty="0">
                    <a:solidFill>
                      <a:srgbClr val="44546A">
                        <a:lumMod val="75000"/>
                      </a:srgbClr>
                    </a:solidFill>
                  </a:rPr>
                  <a:t>/mapper/DoctorMapper.java</a:t>
                </a:r>
                <a:endParaRPr lang="ko-KR" altLang="en-US" sz="900" dirty="0">
                  <a:solidFill>
                    <a:prstClr val="black">
                      <a:lumMod val="65000"/>
                      <a:lumOff val="35000"/>
                    </a:prstClr>
                  </a:solidFill>
                </a:endParaRPr>
              </a:p>
            </p:txBody>
          </p:sp>
        </p:grpSp>
      </p:grpSp>
      <p:grpSp>
        <p:nvGrpSpPr>
          <p:cNvPr id="156" name="그룹 155">
            <a:extLst>
              <a:ext uri="{FF2B5EF4-FFF2-40B4-BE49-F238E27FC236}">
                <a16:creationId xmlns:a16="http://schemas.microsoft.com/office/drawing/2014/main" id="{0A3852AB-B0A4-461A-B322-10524F0E0D0F}"/>
              </a:ext>
            </a:extLst>
          </p:cNvPr>
          <p:cNvGrpSpPr/>
          <p:nvPr/>
        </p:nvGrpSpPr>
        <p:grpSpPr>
          <a:xfrm>
            <a:off x="7797800" y="5435898"/>
            <a:ext cx="3933196" cy="713161"/>
            <a:chOff x="930780" y="1464301"/>
            <a:chExt cx="3129224" cy="1047104"/>
          </a:xfrm>
        </p:grpSpPr>
        <p:sp>
          <p:nvSpPr>
            <p:cNvPr id="157" name="직사각형 156">
              <a:extLst>
                <a:ext uri="{FF2B5EF4-FFF2-40B4-BE49-F238E27FC236}">
                  <a16:creationId xmlns:a16="http://schemas.microsoft.com/office/drawing/2014/main" id="{CE2E9DBF-63DF-401A-89CC-AC48D1BE1D3A}"/>
                </a:ext>
              </a:extLst>
            </p:cNvPr>
            <p:cNvSpPr/>
            <p:nvPr/>
          </p:nvSpPr>
          <p:spPr>
            <a:xfrm>
              <a:off x="953947" y="2110160"/>
              <a:ext cx="3074492" cy="4012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9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id = “</a:t>
              </a:r>
              <a:r>
                <a:rPr lang="en-US" altLang="ko-KR" sz="900" dirty="0" err="1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checkVisted</a:t>
              </a:r>
              <a:r>
                <a:rPr lang="en-US" altLang="ko-KR" sz="9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” </a:t>
              </a:r>
              <a:r>
                <a:rPr lang="ko-KR" altLang="en-US" sz="9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실행</a:t>
              </a:r>
            </a:p>
          </p:txBody>
        </p:sp>
        <p:grpSp>
          <p:nvGrpSpPr>
            <p:cNvPr id="158" name="그룹 157">
              <a:extLst>
                <a:ext uri="{FF2B5EF4-FFF2-40B4-BE49-F238E27FC236}">
                  <a16:creationId xmlns:a16="http://schemas.microsoft.com/office/drawing/2014/main" id="{64048998-A836-4398-A9CA-53956150AD6A}"/>
                </a:ext>
              </a:extLst>
            </p:cNvPr>
            <p:cNvGrpSpPr/>
            <p:nvPr/>
          </p:nvGrpSpPr>
          <p:grpSpPr>
            <a:xfrm>
              <a:off x="930780" y="1464301"/>
              <a:ext cx="3129224" cy="662569"/>
              <a:chOff x="1362663" y="1691469"/>
              <a:chExt cx="3129224" cy="662569"/>
            </a:xfrm>
          </p:grpSpPr>
          <p:grpSp>
            <p:nvGrpSpPr>
              <p:cNvPr id="159" name="그룹 158">
                <a:extLst>
                  <a:ext uri="{FF2B5EF4-FFF2-40B4-BE49-F238E27FC236}">
                    <a16:creationId xmlns:a16="http://schemas.microsoft.com/office/drawing/2014/main" id="{9F432A6C-B0CD-4EE5-850F-3F20449D5FFA}"/>
                  </a:ext>
                </a:extLst>
              </p:cNvPr>
              <p:cNvGrpSpPr/>
              <p:nvPr/>
            </p:nvGrpSpPr>
            <p:grpSpPr>
              <a:xfrm>
                <a:off x="1487731" y="1691469"/>
                <a:ext cx="2868185" cy="662569"/>
                <a:chOff x="1562100" y="1377555"/>
                <a:chExt cx="2392546" cy="3706045"/>
              </a:xfrm>
            </p:grpSpPr>
            <p:cxnSp>
              <p:nvCxnSpPr>
                <p:cNvPr id="161" name="직선 연결선 160">
                  <a:extLst>
                    <a:ext uri="{FF2B5EF4-FFF2-40B4-BE49-F238E27FC236}">
                      <a16:creationId xmlns:a16="http://schemas.microsoft.com/office/drawing/2014/main" id="{C01115A2-1F9D-4E8F-8FD7-80E1D197B9EC}"/>
                    </a:ext>
                  </a:extLst>
                </p:cNvPr>
                <p:cNvCxnSpPr/>
                <p:nvPr/>
              </p:nvCxnSpPr>
              <p:spPr>
                <a:xfrm>
                  <a:off x="1563006" y="1377555"/>
                  <a:ext cx="0" cy="3204000"/>
                </a:xfrm>
                <a:prstGeom prst="line">
                  <a:avLst/>
                </a:prstGeom>
                <a:ln w="12700">
                  <a:solidFill>
                    <a:srgbClr val="64696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2" name="직선 연결선 161">
                  <a:extLst>
                    <a:ext uri="{FF2B5EF4-FFF2-40B4-BE49-F238E27FC236}">
                      <a16:creationId xmlns:a16="http://schemas.microsoft.com/office/drawing/2014/main" id="{75D80791-083C-43A1-941D-48E23A531485}"/>
                    </a:ext>
                  </a:extLst>
                </p:cNvPr>
                <p:cNvCxnSpPr/>
                <p:nvPr/>
              </p:nvCxnSpPr>
              <p:spPr>
                <a:xfrm>
                  <a:off x="3952420" y="1879600"/>
                  <a:ext cx="0" cy="3204000"/>
                </a:xfrm>
                <a:prstGeom prst="line">
                  <a:avLst/>
                </a:prstGeom>
                <a:ln w="12700">
                  <a:solidFill>
                    <a:srgbClr val="64696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3" name="직선 연결선 162">
                  <a:extLst>
                    <a:ext uri="{FF2B5EF4-FFF2-40B4-BE49-F238E27FC236}">
                      <a16:creationId xmlns:a16="http://schemas.microsoft.com/office/drawing/2014/main" id="{E0279D77-F1BB-4EF1-AA31-7CD65C3E467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62100" y="4571986"/>
                  <a:ext cx="2392546" cy="16"/>
                </a:xfrm>
                <a:prstGeom prst="line">
                  <a:avLst/>
                </a:prstGeom>
                <a:ln w="12700">
                  <a:solidFill>
                    <a:srgbClr val="64696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4" name="직선 연결선 163">
                  <a:extLst>
                    <a:ext uri="{FF2B5EF4-FFF2-40B4-BE49-F238E27FC236}">
                      <a16:creationId xmlns:a16="http://schemas.microsoft.com/office/drawing/2014/main" id="{FBACE335-A171-4D21-BAC1-D5212E15769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562100" y="1871980"/>
                  <a:ext cx="2387600" cy="0"/>
                </a:xfrm>
                <a:prstGeom prst="line">
                  <a:avLst/>
                </a:prstGeom>
                <a:ln w="12700">
                  <a:solidFill>
                    <a:srgbClr val="64696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60" name="직사각형 159">
                <a:extLst>
                  <a:ext uri="{FF2B5EF4-FFF2-40B4-BE49-F238E27FC236}">
                    <a16:creationId xmlns:a16="http://schemas.microsoft.com/office/drawing/2014/main" id="{FA5911A0-D8AB-4B67-ACA8-BCCD1D268CAC}"/>
                  </a:ext>
                </a:extLst>
              </p:cNvPr>
              <p:cNvSpPr/>
              <p:nvPr/>
            </p:nvSpPr>
            <p:spPr>
              <a:xfrm>
                <a:off x="1362663" y="1708526"/>
                <a:ext cx="3129224" cy="5489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1400" b="1" dirty="0">
                    <a:solidFill>
                      <a:srgbClr val="44546A">
                        <a:lumMod val="75000"/>
                      </a:srgbClr>
                    </a:solidFill>
                  </a:rPr>
                  <a:t>resources/../mapper/ DoctorMapper.xml</a:t>
                </a:r>
                <a:endParaRPr lang="ko-KR" altLang="en-US" sz="900" dirty="0">
                  <a:solidFill>
                    <a:prstClr val="black">
                      <a:lumMod val="65000"/>
                      <a:lumOff val="35000"/>
                    </a:prstClr>
                  </a:solidFill>
                </a:endParaRPr>
              </a:p>
            </p:txBody>
          </p:sp>
        </p:grpSp>
      </p:grp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855094AA-D9A7-4B44-8876-088FBBCA736A}"/>
              </a:ext>
            </a:extLst>
          </p:cNvPr>
          <p:cNvCxnSpPr/>
          <p:nvPr/>
        </p:nvCxnSpPr>
        <p:spPr>
          <a:xfrm>
            <a:off x="9673394" y="3057379"/>
            <a:ext cx="0" cy="471638"/>
          </a:xfrm>
          <a:prstGeom prst="straightConnector1">
            <a:avLst/>
          </a:prstGeom>
          <a:ln w="38100">
            <a:solidFill>
              <a:srgbClr val="64696D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직선 화살표 연결선 165">
            <a:extLst>
              <a:ext uri="{FF2B5EF4-FFF2-40B4-BE49-F238E27FC236}">
                <a16:creationId xmlns:a16="http://schemas.microsoft.com/office/drawing/2014/main" id="{0CF852C0-A93B-41B5-AEAA-0BCDEE1F765B}"/>
              </a:ext>
            </a:extLst>
          </p:cNvPr>
          <p:cNvCxnSpPr/>
          <p:nvPr/>
        </p:nvCxnSpPr>
        <p:spPr>
          <a:xfrm>
            <a:off x="9673394" y="4782158"/>
            <a:ext cx="0" cy="471638"/>
          </a:xfrm>
          <a:prstGeom prst="straightConnector1">
            <a:avLst/>
          </a:prstGeom>
          <a:ln w="38100">
            <a:solidFill>
              <a:srgbClr val="64696D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8" name="그룹 167">
            <a:extLst>
              <a:ext uri="{FF2B5EF4-FFF2-40B4-BE49-F238E27FC236}">
                <a16:creationId xmlns:a16="http://schemas.microsoft.com/office/drawing/2014/main" id="{16E229F2-2D44-4A39-9337-4E088D17846E}"/>
              </a:ext>
            </a:extLst>
          </p:cNvPr>
          <p:cNvGrpSpPr/>
          <p:nvPr/>
        </p:nvGrpSpPr>
        <p:grpSpPr>
          <a:xfrm>
            <a:off x="3487983" y="4452819"/>
            <a:ext cx="3864398" cy="713161"/>
            <a:chOff x="953947" y="1464301"/>
            <a:chExt cx="3074492" cy="1047105"/>
          </a:xfrm>
        </p:grpSpPr>
        <p:sp>
          <p:nvSpPr>
            <p:cNvPr id="169" name="직사각형 168">
              <a:extLst>
                <a:ext uri="{FF2B5EF4-FFF2-40B4-BE49-F238E27FC236}">
                  <a16:creationId xmlns:a16="http://schemas.microsoft.com/office/drawing/2014/main" id="{ABE3E37F-3FF3-41BF-B350-7574FCD312D6}"/>
                </a:ext>
              </a:extLst>
            </p:cNvPr>
            <p:cNvSpPr/>
            <p:nvPr/>
          </p:nvSpPr>
          <p:spPr>
            <a:xfrm>
              <a:off x="953947" y="2110160"/>
              <a:ext cx="3074492" cy="40124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900" dirty="0" err="1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check_visit</a:t>
              </a:r>
              <a:r>
                <a:rPr lang="en-US" altLang="ko-KR" sz="9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() </a:t>
              </a:r>
              <a:r>
                <a:rPr lang="ko-KR" altLang="en-US" sz="9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실행</a:t>
              </a:r>
              <a:endParaRPr lang="en-US" altLang="ko-KR" sz="900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  <p:grpSp>
          <p:nvGrpSpPr>
            <p:cNvPr id="170" name="그룹 169">
              <a:extLst>
                <a:ext uri="{FF2B5EF4-FFF2-40B4-BE49-F238E27FC236}">
                  <a16:creationId xmlns:a16="http://schemas.microsoft.com/office/drawing/2014/main" id="{348FE9EA-C8AE-4AAF-B3F6-865D16925592}"/>
                </a:ext>
              </a:extLst>
            </p:cNvPr>
            <p:cNvGrpSpPr/>
            <p:nvPr/>
          </p:nvGrpSpPr>
          <p:grpSpPr>
            <a:xfrm>
              <a:off x="1055848" y="1464301"/>
              <a:ext cx="2868185" cy="662569"/>
              <a:chOff x="1487731" y="1691469"/>
              <a:chExt cx="2868185" cy="662569"/>
            </a:xfrm>
          </p:grpSpPr>
          <p:grpSp>
            <p:nvGrpSpPr>
              <p:cNvPr id="171" name="그룹 170">
                <a:extLst>
                  <a:ext uri="{FF2B5EF4-FFF2-40B4-BE49-F238E27FC236}">
                    <a16:creationId xmlns:a16="http://schemas.microsoft.com/office/drawing/2014/main" id="{9818744A-3576-417F-B114-555CE63514AE}"/>
                  </a:ext>
                </a:extLst>
              </p:cNvPr>
              <p:cNvGrpSpPr/>
              <p:nvPr/>
            </p:nvGrpSpPr>
            <p:grpSpPr>
              <a:xfrm>
                <a:off x="1487731" y="1691469"/>
                <a:ext cx="2868185" cy="662569"/>
                <a:chOff x="1562100" y="1377555"/>
                <a:chExt cx="2392546" cy="3706045"/>
              </a:xfrm>
            </p:grpSpPr>
            <p:cxnSp>
              <p:nvCxnSpPr>
                <p:cNvPr id="173" name="직선 연결선 172">
                  <a:extLst>
                    <a:ext uri="{FF2B5EF4-FFF2-40B4-BE49-F238E27FC236}">
                      <a16:creationId xmlns:a16="http://schemas.microsoft.com/office/drawing/2014/main" id="{A9138BD9-C4E8-4ACC-B7BD-6028FF23D66E}"/>
                    </a:ext>
                  </a:extLst>
                </p:cNvPr>
                <p:cNvCxnSpPr/>
                <p:nvPr/>
              </p:nvCxnSpPr>
              <p:spPr>
                <a:xfrm>
                  <a:off x="1563006" y="1377555"/>
                  <a:ext cx="0" cy="3204000"/>
                </a:xfrm>
                <a:prstGeom prst="line">
                  <a:avLst/>
                </a:prstGeom>
                <a:ln w="12700">
                  <a:solidFill>
                    <a:srgbClr val="64696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4" name="직선 연결선 173">
                  <a:extLst>
                    <a:ext uri="{FF2B5EF4-FFF2-40B4-BE49-F238E27FC236}">
                      <a16:creationId xmlns:a16="http://schemas.microsoft.com/office/drawing/2014/main" id="{0C6593F7-FE34-47B7-9248-5AC9BF1C2AF4}"/>
                    </a:ext>
                  </a:extLst>
                </p:cNvPr>
                <p:cNvCxnSpPr/>
                <p:nvPr/>
              </p:nvCxnSpPr>
              <p:spPr>
                <a:xfrm>
                  <a:off x="3952420" y="1879600"/>
                  <a:ext cx="0" cy="3204000"/>
                </a:xfrm>
                <a:prstGeom prst="line">
                  <a:avLst/>
                </a:prstGeom>
                <a:ln w="12700">
                  <a:solidFill>
                    <a:srgbClr val="64696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5" name="직선 연결선 174">
                  <a:extLst>
                    <a:ext uri="{FF2B5EF4-FFF2-40B4-BE49-F238E27FC236}">
                      <a16:creationId xmlns:a16="http://schemas.microsoft.com/office/drawing/2014/main" id="{0A63218D-9A36-433C-B127-B8891FF23D8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62100" y="4571986"/>
                  <a:ext cx="2392546" cy="16"/>
                </a:xfrm>
                <a:prstGeom prst="line">
                  <a:avLst/>
                </a:prstGeom>
                <a:ln w="12700">
                  <a:solidFill>
                    <a:srgbClr val="64696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6" name="직선 연결선 175">
                  <a:extLst>
                    <a:ext uri="{FF2B5EF4-FFF2-40B4-BE49-F238E27FC236}">
                      <a16:creationId xmlns:a16="http://schemas.microsoft.com/office/drawing/2014/main" id="{B6365CD2-56D2-413F-9667-F25888DE4B2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562100" y="1871980"/>
                  <a:ext cx="2387600" cy="0"/>
                </a:xfrm>
                <a:prstGeom prst="line">
                  <a:avLst/>
                </a:prstGeom>
                <a:ln w="12700">
                  <a:solidFill>
                    <a:srgbClr val="64696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2" name="직사각형 171">
                <a:extLst>
                  <a:ext uri="{FF2B5EF4-FFF2-40B4-BE49-F238E27FC236}">
                    <a16:creationId xmlns:a16="http://schemas.microsoft.com/office/drawing/2014/main" id="{A3830FC2-342B-4164-87BE-439117B3443D}"/>
                  </a:ext>
                </a:extLst>
              </p:cNvPr>
              <p:cNvSpPr/>
              <p:nvPr/>
            </p:nvSpPr>
            <p:spPr>
              <a:xfrm>
                <a:off x="1655362" y="1708526"/>
                <a:ext cx="2573173" cy="5489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1400" b="1" dirty="0">
                    <a:solidFill>
                      <a:srgbClr val="44546A">
                        <a:lumMod val="75000"/>
                      </a:srgbClr>
                    </a:solidFill>
                  </a:rPr>
                  <a:t>Controller/DoctorController.java</a:t>
                </a:r>
                <a:endParaRPr lang="ko-KR" altLang="en-US" sz="900" dirty="0">
                  <a:solidFill>
                    <a:prstClr val="black">
                      <a:lumMod val="65000"/>
                      <a:lumOff val="35000"/>
                    </a:prstClr>
                  </a:solidFill>
                </a:endParaRPr>
              </a:p>
            </p:txBody>
          </p:sp>
        </p:grpSp>
      </p:grpSp>
      <p:grpSp>
        <p:nvGrpSpPr>
          <p:cNvPr id="196" name="그룹 195">
            <a:extLst>
              <a:ext uri="{FF2B5EF4-FFF2-40B4-BE49-F238E27FC236}">
                <a16:creationId xmlns:a16="http://schemas.microsoft.com/office/drawing/2014/main" id="{6FC5DE74-A76E-48EB-A6E1-E2F988AD89B4}"/>
              </a:ext>
            </a:extLst>
          </p:cNvPr>
          <p:cNvGrpSpPr/>
          <p:nvPr/>
        </p:nvGrpSpPr>
        <p:grpSpPr>
          <a:xfrm>
            <a:off x="7295395" y="2357005"/>
            <a:ext cx="592074" cy="2299662"/>
            <a:chOff x="5954628" y="2497667"/>
            <a:chExt cx="592074" cy="1510237"/>
          </a:xfrm>
        </p:grpSpPr>
        <p:cxnSp>
          <p:nvCxnSpPr>
            <p:cNvPr id="197" name="직선 연결선 196">
              <a:extLst>
                <a:ext uri="{FF2B5EF4-FFF2-40B4-BE49-F238E27FC236}">
                  <a16:creationId xmlns:a16="http://schemas.microsoft.com/office/drawing/2014/main" id="{95C0BD2F-C748-4E11-87F2-894C69949A95}"/>
                </a:ext>
              </a:extLst>
            </p:cNvPr>
            <p:cNvCxnSpPr>
              <a:cxnSpLocks/>
            </p:cNvCxnSpPr>
            <p:nvPr/>
          </p:nvCxnSpPr>
          <p:spPr>
            <a:xfrm>
              <a:off x="6242164" y="2497667"/>
              <a:ext cx="0" cy="1510237"/>
            </a:xfrm>
            <a:prstGeom prst="line">
              <a:avLst/>
            </a:prstGeom>
            <a:ln w="38100">
              <a:solidFill>
                <a:srgbClr val="6469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화살표 연결선 197">
              <a:extLst>
                <a:ext uri="{FF2B5EF4-FFF2-40B4-BE49-F238E27FC236}">
                  <a16:creationId xmlns:a16="http://schemas.microsoft.com/office/drawing/2014/main" id="{5E409674-7BB1-4B83-810A-FA3E0FA8699E}"/>
                </a:ext>
              </a:extLst>
            </p:cNvPr>
            <p:cNvCxnSpPr/>
            <p:nvPr/>
          </p:nvCxnSpPr>
          <p:spPr>
            <a:xfrm flipH="1">
              <a:off x="5954628" y="3997831"/>
              <a:ext cx="287536" cy="0"/>
            </a:xfrm>
            <a:prstGeom prst="straightConnector1">
              <a:avLst/>
            </a:prstGeom>
            <a:ln w="38100">
              <a:solidFill>
                <a:srgbClr val="64696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직선 화살표 연결선 198">
              <a:extLst>
                <a:ext uri="{FF2B5EF4-FFF2-40B4-BE49-F238E27FC236}">
                  <a16:creationId xmlns:a16="http://schemas.microsoft.com/office/drawing/2014/main" id="{E6C67DA2-BD76-4BA2-A6B3-1D707454BBAA}"/>
                </a:ext>
              </a:extLst>
            </p:cNvPr>
            <p:cNvCxnSpPr>
              <a:cxnSpLocks/>
            </p:cNvCxnSpPr>
            <p:nvPr/>
          </p:nvCxnSpPr>
          <p:spPr>
            <a:xfrm>
              <a:off x="6242164" y="2504583"/>
              <a:ext cx="304538" cy="0"/>
            </a:xfrm>
            <a:prstGeom prst="straightConnector1">
              <a:avLst/>
            </a:prstGeom>
            <a:ln w="38100">
              <a:solidFill>
                <a:srgbClr val="64696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3" name="그림 62">
            <a:extLst>
              <a:ext uri="{FF2B5EF4-FFF2-40B4-BE49-F238E27FC236}">
                <a16:creationId xmlns:a16="http://schemas.microsoft.com/office/drawing/2014/main" id="{936D4155-0044-4617-9B49-6A86EBCFE5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354" y="2650027"/>
            <a:ext cx="3193974" cy="2733747"/>
          </a:xfrm>
          <a:prstGeom prst="rect">
            <a:avLst/>
          </a:prstGeom>
        </p:spPr>
      </p:pic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0AE17ABE-0C1C-4993-A878-172E502D24F7}"/>
              </a:ext>
            </a:extLst>
          </p:cNvPr>
          <p:cNvCxnSpPr>
            <a:cxnSpLocks/>
          </p:cNvCxnSpPr>
          <p:nvPr/>
        </p:nvCxnSpPr>
        <p:spPr>
          <a:xfrm>
            <a:off x="5393642" y="3873042"/>
            <a:ext cx="0" cy="471638"/>
          </a:xfrm>
          <a:prstGeom prst="straightConnector1">
            <a:avLst/>
          </a:prstGeom>
          <a:ln w="38100">
            <a:solidFill>
              <a:srgbClr val="64696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21369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각 삼각형 7"/>
          <p:cNvSpPr/>
          <p:nvPr/>
        </p:nvSpPr>
        <p:spPr>
          <a:xfrm rot="5400000">
            <a:off x="61310" y="-61310"/>
            <a:ext cx="4572003" cy="4694623"/>
          </a:xfrm>
          <a:prstGeom prst="rtTriangle">
            <a:avLst/>
          </a:prstGeom>
          <a:solidFill>
            <a:srgbClr val="D2D2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060F182C-3E11-40D9-BCFF-E423BDDB9A95}"/>
              </a:ext>
            </a:extLst>
          </p:cNvPr>
          <p:cNvSpPr/>
          <p:nvPr/>
        </p:nvSpPr>
        <p:spPr>
          <a:xfrm>
            <a:off x="280432" y="1036600"/>
            <a:ext cx="11633200" cy="5616575"/>
          </a:xfrm>
          <a:prstGeom prst="rect">
            <a:avLst/>
          </a:prstGeom>
          <a:solidFill>
            <a:schemeClr val="bg1"/>
          </a:solidFill>
          <a:ln>
            <a:solidFill>
              <a:srgbClr val="6469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977002" y="113821"/>
            <a:ext cx="6096000" cy="76944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latinLnBrk="0">
              <a:defRPr/>
            </a:pPr>
            <a:r>
              <a:rPr lang="en-US" altLang="ko-KR" sz="28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05 </a:t>
            </a:r>
            <a:r>
              <a:rPr lang="ko-KR" altLang="en-US" sz="28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기술상세</a:t>
            </a:r>
            <a:endParaRPr lang="en-US" altLang="ko-KR" sz="2800" b="1" i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 latinLnBrk="0">
              <a:defRPr/>
            </a:pPr>
            <a:r>
              <a:rPr lang="en-US" altLang="ko-KR" sz="160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07.3 </a:t>
            </a:r>
            <a:r>
              <a:rPr lang="ko-KR" altLang="en-US" sz="160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의사페이지</a:t>
            </a:r>
          </a:p>
        </p:txBody>
      </p:sp>
      <p:sp>
        <p:nvSpPr>
          <p:cNvPr id="77" name="직사각형 76"/>
          <p:cNvSpPr/>
          <p:nvPr/>
        </p:nvSpPr>
        <p:spPr>
          <a:xfrm>
            <a:off x="4675930" y="1636015"/>
            <a:ext cx="184731" cy="454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endParaRPr lang="en-US" altLang="ko-KR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85" name="직사각형 84"/>
          <p:cNvSpPr/>
          <p:nvPr/>
        </p:nvSpPr>
        <p:spPr>
          <a:xfrm>
            <a:off x="8338332" y="1636015"/>
            <a:ext cx="184731" cy="454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endParaRPr lang="en-US" altLang="ko-KR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D3511CC9-2F91-4977-8BAB-8361FA7B740F}"/>
              </a:ext>
            </a:extLst>
          </p:cNvPr>
          <p:cNvGrpSpPr/>
          <p:nvPr/>
        </p:nvGrpSpPr>
        <p:grpSpPr>
          <a:xfrm>
            <a:off x="3479516" y="2718350"/>
            <a:ext cx="3864398" cy="713161"/>
            <a:chOff x="953947" y="1464301"/>
            <a:chExt cx="3074492" cy="1047105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40CD898A-BACE-498C-904B-94281E98E848}"/>
                </a:ext>
              </a:extLst>
            </p:cNvPr>
            <p:cNvSpPr/>
            <p:nvPr/>
          </p:nvSpPr>
          <p:spPr>
            <a:xfrm>
              <a:off x="953947" y="2110160"/>
              <a:ext cx="3074492" cy="40124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9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가능한 시간대 체크 후 </a:t>
              </a:r>
              <a:r>
                <a:rPr lang="en-US" altLang="ko-KR" sz="9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“UPDATE” </a:t>
              </a:r>
              <a:r>
                <a:rPr lang="ko-KR" altLang="en-US" sz="9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버튼 클릭</a:t>
              </a:r>
              <a:endParaRPr lang="en-US" altLang="ko-KR" sz="900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  <p:grpSp>
          <p:nvGrpSpPr>
            <p:cNvPr id="84" name="그룹 83">
              <a:extLst>
                <a:ext uri="{FF2B5EF4-FFF2-40B4-BE49-F238E27FC236}">
                  <a16:creationId xmlns:a16="http://schemas.microsoft.com/office/drawing/2014/main" id="{872FD4D8-B595-418B-8FF2-509122035131}"/>
                </a:ext>
              </a:extLst>
            </p:cNvPr>
            <p:cNvGrpSpPr/>
            <p:nvPr/>
          </p:nvGrpSpPr>
          <p:grpSpPr>
            <a:xfrm>
              <a:off x="1055848" y="1464301"/>
              <a:ext cx="2868185" cy="662569"/>
              <a:chOff x="1487731" y="1691469"/>
              <a:chExt cx="2868185" cy="662569"/>
            </a:xfrm>
          </p:grpSpPr>
          <p:grpSp>
            <p:nvGrpSpPr>
              <p:cNvPr id="86" name="그룹 85">
                <a:extLst>
                  <a:ext uri="{FF2B5EF4-FFF2-40B4-BE49-F238E27FC236}">
                    <a16:creationId xmlns:a16="http://schemas.microsoft.com/office/drawing/2014/main" id="{FF7B2530-059C-4F9B-85B2-EFD5BA97B091}"/>
                  </a:ext>
                </a:extLst>
              </p:cNvPr>
              <p:cNvGrpSpPr/>
              <p:nvPr/>
            </p:nvGrpSpPr>
            <p:grpSpPr>
              <a:xfrm>
                <a:off x="1487731" y="1691469"/>
                <a:ext cx="2868185" cy="662569"/>
                <a:chOff x="1562100" y="1377555"/>
                <a:chExt cx="2392546" cy="3706045"/>
              </a:xfrm>
            </p:grpSpPr>
            <p:cxnSp>
              <p:nvCxnSpPr>
                <p:cNvPr id="91" name="직선 연결선 90">
                  <a:extLst>
                    <a:ext uri="{FF2B5EF4-FFF2-40B4-BE49-F238E27FC236}">
                      <a16:creationId xmlns:a16="http://schemas.microsoft.com/office/drawing/2014/main" id="{C7D9418D-305D-4980-B0CC-7323D56D7CED}"/>
                    </a:ext>
                  </a:extLst>
                </p:cNvPr>
                <p:cNvCxnSpPr/>
                <p:nvPr/>
              </p:nvCxnSpPr>
              <p:spPr>
                <a:xfrm>
                  <a:off x="1563006" y="1377555"/>
                  <a:ext cx="0" cy="3204000"/>
                </a:xfrm>
                <a:prstGeom prst="line">
                  <a:avLst/>
                </a:prstGeom>
                <a:ln w="12700">
                  <a:solidFill>
                    <a:srgbClr val="64696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" name="직선 연결선 107">
                  <a:extLst>
                    <a:ext uri="{FF2B5EF4-FFF2-40B4-BE49-F238E27FC236}">
                      <a16:creationId xmlns:a16="http://schemas.microsoft.com/office/drawing/2014/main" id="{68FCCF9C-586E-4622-B880-984D7B4ED6A3}"/>
                    </a:ext>
                  </a:extLst>
                </p:cNvPr>
                <p:cNvCxnSpPr/>
                <p:nvPr/>
              </p:nvCxnSpPr>
              <p:spPr>
                <a:xfrm>
                  <a:off x="3952420" y="1879600"/>
                  <a:ext cx="0" cy="3204000"/>
                </a:xfrm>
                <a:prstGeom prst="line">
                  <a:avLst/>
                </a:prstGeom>
                <a:ln w="12700">
                  <a:solidFill>
                    <a:srgbClr val="64696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9" name="직선 연결선 108">
                  <a:extLst>
                    <a:ext uri="{FF2B5EF4-FFF2-40B4-BE49-F238E27FC236}">
                      <a16:creationId xmlns:a16="http://schemas.microsoft.com/office/drawing/2014/main" id="{F9CC5BE9-EB4F-4E2E-9779-7DCE7BF27FF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62100" y="4571986"/>
                  <a:ext cx="2392546" cy="16"/>
                </a:xfrm>
                <a:prstGeom prst="line">
                  <a:avLst/>
                </a:prstGeom>
                <a:ln w="12700">
                  <a:solidFill>
                    <a:srgbClr val="64696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0" name="직선 연결선 109">
                  <a:extLst>
                    <a:ext uri="{FF2B5EF4-FFF2-40B4-BE49-F238E27FC236}">
                      <a16:creationId xmlns:a16="http://schemas.microsoft.com/office/drawing/2014/main" id="{EAB6A774-83BB-49D3-A568-D1A7E0CD76B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562100" y="1871980"/>
                  <a:ext cx="2387600" cy="0"/>
                </a:xfrm>
                <a:prstGeom prst="line">
                  <a:avLst/>
                </a:prstGeom>
                <a:ln w="12700">
                  <a:solidFill>
                    <a:srgbClr val="64696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5E54A0B7-9602-4F62-B208-2AD1635C40A8}"/>
                  </a:ext>
                </a:extLst>
              </p:cNvPr>
              <p:cNvSpPr/>
              <p:nvPr/>
            </p:nvSpPr>
            <p:spPr>
              <a:xfrm>
                <a:off x="1673411" y="1708526"/>
                <a:ext cx="2437341" cy="5489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1400" b="1" dirty="0">
                    <a:solidFill>
                      <a:srgbClr val="44546A">
                        <a:lumMod val="75000"/>
                      </a:srgbClr>
                    </a:solidFill>
                  </a:rPr>
                  <a:t>view/doctor/</a:t>
                </a:r>
                <a:r>
                  <a:rPr lang="en-US" altLang="ko-KR" sz="1400" b="1" dirty="0" err="1">
                    <a:solidFill>
                      <a:srgbClr val="44546A">
                        <a:lumMod val="75000"/>
                      </a:srgbClr>
                    </a:solidFill>
                  </a:rPr>
                  <a:t>update_timetable.jsp</a:t>
                </a:r>
                <a:endParaRPr lang="ko-KR" altLang="en-US" sz="900" dirty="0">
                  <a:solidFill>
                    <a:prstClr val="black">
                      <a:lumMod val="65000"/>
                      <a:lumOff val="35000"/>
                    </a:prstClr>
                  </a:solidFill>
                </a:endParaRPr>
              </a:p>
            </p:txBody>
          </p:sp>
        </p:grpSp>
      </p:grpSp>
      <p:grpSp>
        <p:nvGrpSpPr>
          <p:cNvPr id="111" name="그룹 110">
            <a:extLst>
              <a:ext uri="{FF2B5EF4-FFF2-40B4-BE49-F238E27FC236}">
                <a16:creationId xmlns:a16="http://schemas.microsoft.com/office/drawing/2014/main" id="{39F90AF3-FA16-4D3E-B69B-4BD9F928AD48}"/>
              </a:ext>
            </a:extLst>
          </p:cNvPr>
          <p:cNvGrpSpPr/>
          <p:nvPr/>
        </p:nvGrpSpPr>
        <p:grpSpPr>
          <a:xfrm>
            <a:off x="7820637" y="2136471"/>
            <a:ext cx="3864398" cy="920910"/>
            <a:chOff x="953947" y="1464301"/>
            <a:chExt cx="3074492" cy="1352132"/>
          </a:xfrm>
        </p:grpSpPr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0E1D42B2-A61E-4755-94E6-EDF1AB62F236}"/>
                </a:ext>
              </a:extLst>
            </p:cNvPr>
            <p:cNvSpPr/>
            <p:nvPr/>
          </p:nvSpPr>
          <p:spPr>
            <a:xfrm>
              <a:off x="953947" y="2110159"/>
              <a:ext cx="3074492" cy="70627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900" dirty="0" err="1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getTimetable</a:t>
              </a:r>
              <a:r>
                <a:rPr lang="en-US" altLang="ko-KR" sz="9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() </a:t>
              </a:r>
              <a:r>
                <a:rPr lang="ko-KR" altLang="en-US" sz="9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실행</a:t>
              </a:r>
              <a:endParaRPr lang="en-US" altLang="ko-KR" sz="900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900" dirty="0" err="1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updateTimetable</a:t>
              </a:r>
              <a:r>
                <a:rPr lang="en-US" altLang="ko-KR" sz="9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() </a:t>
              </a:r>
              <a:r>
                <a:rPr lang="ko-KR" altLang="en-US" sz="9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실행</a:t>
              </a:r>
              <a:endParaRPr lang="en-US" altLang="ko-KR" sz="900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  <p:grpSp>
          <p:nvGrpSpPr>
            <p:cNvPr id="113" name="그룹 112">
              <a:extLst>
                <a:ext uri="{FF2B5EF4-FFF2-40B4-BE49-F238E27FC236}">
                  <a16:creationId xmlns:a16="http://schemas.microsoft.com/office/drawing/2014/main" id="{DF81CC66-0AB5-4425-BACF-0F0C9D2B2B24}"/>
                </a:ext>
              </a:extLst>
            </p:cNvPr>
            <p:cNvGrpSpPr/>
            <p:nvPr/>
          </p:nvGrpSpPr>
          <p:grpSpPr>
            <a:xfrm>
              <a:off x="1055848" y="1464301"/>
              <a:ext cx="2868185" cy="662569"/>
              <a:chOff x="1487731" y="1691469"/>
              <a:chExt cx="2868185" cy="662569"/>
            </a:xfrm>
          </p:grpSpPr>
          <p:grpSp>
            <p:nvGrpSpPr>
              <p:cNvPr id="114" name="그룹 113">
                <a:extLst>
                  <a:ext uri="{FF2B5EF4-FFF2-40B4-BE49-F238E27FC236}">
                    <a16:creationId xmlns:a16="http://schemas.microsoft.com/office/drawing/2014/main" id="{F0ACB0F0-B97A-4582-9A86-BDB0D5076A39}"/>
                  </a:ext>
                </a:extLst>
              </p:cNvPr>
              <p:cNvGrpSpPr/>
              <p:nvPr/>
            </p:nvGrpSpPr>
            <p:grpSpPr>
              <a:xfrm>
                <a:off x="1487731" y="1691469"/>
                <a:ext cx="2868185" cy="662569"/>
                <a:chOff x="1562100" y="1377555"/>
                <a:chExt cx="2392546" cy="3706045"/>
              </a:xfrm>
            </p:grpSpPr>
            <p:cxnSp>
              <p:nvCxnSpPr>
                <p:cNvPr id="116" name="직선 연결선 115">
                  <a:extLst>
                    <a:ext uri="{FF2B5EF4-FFF2-40B4-BE49-F238E27FC236}">
                      <a16:creationId xmlns:a16="http://schemas.microsoft.com/office/drawing/2014/main" id="{69445426-7B17-4E10-B76D-E77EAE42D279}"/>
                    </a:ext>
                  </a:extLst>
                </p:cNvPr>
                <p:cNvCxnSpPr/>
                <p:nvPr/>
              </p:nvCxnSpPr>
              <p:spPr>
                <a:xfrm>
                  <a:off x="1563006" y="1377555"/>
                  <a:ext cx="0" cy="3204000"/>
                </a:xfrm>
                <a:prstGeom prst="line">
                  <a:avLst/>
                </a:prstGeom>
                <a:ln w="12700">
                  <a:solidFill>
                    <a:srgbClr val="64696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7" name="직선 연결선 116">
                  <a:extLst>
                    <a:ext uri="{FF2B5EF4-FFF2-40B4-BE49-F238E27FC236}">
                      <a16:creationId xmlns:a16="http://schemas.microsoft.com/office/drawing/2014/main" id="{44C4E48A-6DCD-4587-8E81-0C94896E1C1C}"/>
                    </a:ext>
                  </a:extLst>
                </p:cNvPr>
                <p:cNvCxnSpPr/>
                <p:nvPr/>
              </p:nvCxnSpPr>
              <p:spPr>
                <a:xfrm>
                  <a:off x="3952420" y="1879600"/>
                  <a:ext cx="0" cy="3204000"/>
                </a:xfrm>
                <a:prstGeom prst="line">
                  <a:avLst/>
                </a:prstGeom>
                <a:ln w="12700">
                  <a:solidFill>
                    <a:srgbClr val="64696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8" name="직선 연결선 117">
                  <a:extLst>
                    <a:ext uri="{FF2B5EF4-FFF2-40B4-BE49-F238E27FC236}">
                      <a16:creationId xmlns:a16="http://schemas.microsoft.com/office/drawing/2014/main" id="{3F564F22-0633-4252-97B9-D15FD4AE0E2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62100" y="4571986"/>
                  <a:ext cx="2392546" cy="16"/>
                </a:xfrm>
                <a:prstGeom prst="line">
                  <a:avLst/>
                </a:prstGeom>
                <a:ln w="12700">
                  <a:solidFill>
                    <a:srgbClr val="64696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7" name="직선 연결선 136">
                  <a:extLst>
                    <a:ext uri="{FF2B5EF4-FFF2-40B4-BE49-F238E27FC236}">
                      <a16:creationId xmlns:a16="http://schemas.microsoft.com/office/drawing/2014/main" id="{5A044947-B324-4F53-BAF4-551676B163E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562100" y="1871980"/>
                  <a:ext cx="2387600" cy="0"/>
                </a:xfrm>
                <a:prstGeom prst="line">
                  <a:avLst/>
                </a:prstGeom>
                <a:ln w="12700">
                  <a:solidFill>
                    <a:srgbClr val="64696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15" name="직사각형 114">
                <a:extLst>
                  <a:ext uri="{FF2B5EF4-FFF2-40B4-BE49-F238E27FC236}">
                    <a16:creationId xmlns:a16="http://schemas.microsoft.com/office/drawing/2014/main" id="{D33A068F-09AB-4230-8654-EA8A808B3E53}"/>
                  </a:ext>
                </a:extLst>
              </p:cNvPr>
              <p:cNvSpPr/>
              <p:nvPr/>
            </p:nvSpPr>
            <p:spPr>
              <a:xfrm>
                <a:off x="1734036" y="1708526"/>
                <a:ext cx="2358214" cy="5489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1400" b="1" dirty="0">
                    <a:solidFill>
                      <a:srgbClr val="44546A">
                        <a:lumMod val="75000"/>
                      </a:srgbClr>
                    </a:solidFill>
                  </a:rPr>
                  <a:t>Service/dsImpl.java</a:t>
                </a:r>
                <a:endParaRPr lang="ko-KR" altLang="en-US" sz="900" dirty="0">
                  <a:solidFill>
                    <a:prstClr val="black">
                      <a:lumMod val="65000"/>
                      <a:lumOff val="35000"/>
                    </a:prstClr>
                  </a:solidFill>
                </a:endParaRPr>
              </a:p>
            </p:txBody>
          </p:sp>
        </p:grpSp>
      </p:grpSp>
      <p:grpSp>
        <p:nvGrpSpPr>
          <p:cNvPr id="138" name="그룹 137">
            <a:extLst>
              <a:ext uri="{FF2B5EF4-FFF2-40B4-BE49-F238E27FC236}">
                <a16:creationId xmlns:a16="http://schemas.microsoft.com/office/drawing/2014/main" id="{3A01893B-C881-45BD-BF0A-148AB21DEA07}"/>
              </a:ext>
            </a:extLst>
          </p:cNvPr>
          <p:cNvGrpSpPr/>
          <p:nvPr/>
        </p:nvGrpSpPr>
        <p:grpSpPr>
          <a:xfrm>
            <a:off x="7832222" y="3812839"/>
            <a:ext cx="3864398" cy="920910"/>
            <a:chOff x="953947" y="1464301"/>
            <a:chExt cx="3074492" cy="1352133"/>
          </a:xfrm>
        </p:grpSpPr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038FB61F-E07F-4D7C-899C-587A18F7C937}"/>
                </a:ext>
              </a:extLst>
            </p:cNvPr>
            <p:cNvSpPr/>
            <p:nvPr/>
          </p:nvSpPr>
          <p:spPr>
            <a:xfrm>
              <a:off x="953947" y="2110160"/>
              <a:ext cx="3074492" cy="70627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900" dirty="0" err="1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getTimetable</a:t>
              </a:r>
              <a:r>
                <a:rPr lang="en-US" altLang="ko-KR" sz="9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() </a:t>
              </a:r>
              <a:r>
                <a:rPr lang="ko-KR" altLang="en-US" sz="9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실행</a:t>
              </a:r>
              <a:endParaRPr lang="en-US" altLang="ko-KR" sz="900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900" dirty="0" err="1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updateTimetable</a:t>
              </a:r>
              <a:r>
                <a:rPr lang="en-US" altLang="ko-KR" sz="9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() </a:t>
              </a:r>
              <a:r>
                <a:rPr lang="ko-KR" altLang="en-US" sz="9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실행</a:t>
              </a:r>
              <a:endParaRPr lang="en-US" altLang="ko-KR" sz="900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  <p:grpSp>
          <p:nvGrpSpPr>
            <p:cNvPr id="140" name="그룹 139">
              <a:extLst>
                <a:ext uri="{FF2B5EF4-FFF2-40B4-BE49-F238E27FC236}">
                  <a16:creationId xmlns:a16="http://schemas.microsoft.com/office/drawing/2014/main" id="{653B0F6F-6DFE-4D46-B153-D15880899AD7}"/>
                </a:ext>
              </a:extLst>
            </p:cNvPr>
            <p:cNvGrpSpPr/>
            <p:nvPr/>
          </p:nvGrpSpPr>
          <p:grpSpPr>
            <a:xfrm>
              <a:off x="1055848" y="1464301"/>
              <a:ext cx="2892191" cy="662569"/>
              <a:chOff x="1487731" y="1691469"/>
              <a:chExt cx="2892191" cy="662569"/>
            </a:xfrm>
          </p:grpSpPr>
          <p:grpSp>
            <p:nvGrpSpPr>
              <p:cNvPr id="141" name="그룹 140">
                <a:extLst>
                  <a:ext uri="{FF2B5EF4-FFF2-40B4-BE49-F238E27FC236}">
                    <a16:creationId xmlns:a16="http://schemas.microsoft.com/office/drawing/2014/main" id="{E65B5992-02E6-4E83-9DB9-7D9408A2E7AD}"/>
                  </a:ext>
                </a:extLst>
              </p:cNvPr>
              <p:cNvGrpSpPr/>
              <p:nvPr/>
            </p:nvGrpSpPr>
            <p:grpSpPr>
              <a:xfrm>
                <a:off x="1487731" y="1691469"/>
                <a:ext cx="2868185" cy="662569"/>
                <a:chOff x="1562100" y="1377555"/>
                <a:chExt cx="2392546" cy="3706045"/>
              </a:xfrm>
            </p:grpSpPr>
            <p:cxnSp>
              <p:nvCxnSpPr>
                <p:cNvPr id="143" name="직선 연결선 142">
                  <a:extLst>
                    <a:ext uri="{FF2B5EF4-FFF2-40B4-BE49-F238E27FC236}">
                      <a16:creationId xmlns:a16="http://schemas.microsoft.com/office/drawing/2014/main" id="{CC90E1B1-77C1-4E9A-AC47-D10DFF5FCAAB}"/>
                    </a:ext>
                  </a:extLst>
                </p:cNvPr>
                <p:cNvCxnSpPr/>
                <p:nvPr/>
              </p:nvCxnSpPr>
              <p:spPr>
                <a:xfrm>
                  <a:off x="1563006" y="1377555"/>
                  <a:ext cx="0" cy="3204000"/>
                </a:xfrm>
                <a:prstGeom prst="line">
                  <a:avLst/>
                </a:prstGeom>
                <a:ln w="12700">
                  <a:solidFill>
                    <a:srgbClr val="64696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4" name="직선 연결선 143">
                  <a:extLst>
                    <a:ext uri="{FF2B5EF4-FFF2-40B4-BE49-F238E27FC236}">
                      <a16:creationId xmlns:a16="http://schemas.microsoft.com/office/drawing/2014/main" id="{A269500F-FC0E-49C5-9F32-D75A5FE930BE}"/>
                    </a:ext>
                  </a:extLst>
                </p:cNvPr>
                <p:cNvCxnSpPr/>
                <p:nvPr/>
              </p:nvCxnSpPr>
              <p:spPr>
                <a:xfrm>
                  <a:off x="3952420" y="1879600"/>
                  <a:ext cx="0" cy="3204000"/>
                </a:xfrm>
                <a:prstGeom prst="line">
                  <a:avLst/>
                </a:prstGeom>
                <a:ln w="12700">
                  <a:solidFill>
                    <a:srgbClr val="64696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직선 연결선 144">
                  <a:extLst>
                    <a:ext uri="{FF2B5EF4-FFF2-40B4-BE49-F238E27FC236}">
                      <a16:creationId xmlns:a16="http://schemas.microsoft.com/office/drawing/2014/main" id="{20BD4202-6522-4A6A-AA29-45A8B2E0CAB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62100" y="4571986"/>
                  <a:ext cx="2392546" cy="16"/>
                </a:xfrm>
                <a:prstGeom prst="line">
                  <a:avLst/>
                </a:prstGeom>
                <a:ln w="12700">
                  <a:solidFill>
                    <a:srgbClr val="64696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5" name="직선 연결선 154">
                  <a:extLst>
                    <a:ext uri="{FF2B5EF4-FFF2-40B4-BE49-F238E27FC236}">
                      <a16:creationId xmlns:a16="http://schemas.microsoft.com/office/drawing/2014/main" id="{82B35479-5497-43D6-9874-94B7E846634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562100" y="1871980"/>
                  <a:ext cx="2387600" cy="0"/>
                </a:xfrm>
                <a:prstGeom prst="line">
                  <a:avLst/>
                </a:prstGeom>
                <a:ln w="12700">
                  <a:solidFill>
                    <a:srgbClr val="64696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42" name="직사각형 141">
                <a:extLst>
                  <a:ext uri="{FF2B5EF4-FFF2-40B4-BE49-F238E27FC236}">
                    <a16:creationId xmlns:a16="http://schemas.microsoft.com/office/drawing/2014/main" id="{27E0B179-881D-4D6E-96E6-DBD72698BE5E}"/>
                  </a:ext>
                </a:extLst>
              </p:cNvPr>
              <p:cNvSpPr/>
              <p:nvPr/>
            </p:nvSpPr>
            <p:spPr>
              <a:xfrm>
                <a:off x="1534145" y="1708526"/>
                <a:ext cx="2845777" cy="5489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1400" b="1" dirty="0" err="1">
                    <a:solidFill>
                      <a:srgbClr val="44546A">
                        <a:lumMod val="75000"/>
                      </a:srgbClr>
                    </a:solidFill>
                  </a:rPr>
                  <a:t>mybatis</a:t>
                </a:r>
                <a:r>
                  <a:rPr lang="en-US" altLang="ko-KR" sz="1400" b="1" dirty="0">
                    <a:solidFill>
                      <a:srgbClr val="44546A">
                        <a:lumMod val="75000"/>
                      </a:srgbClr>
                    </a:solidFill>
                  </a:rPr>
                  <a:t>/mapper/DoctorMapper.java</a:t>
                </a:r>
                <a:endParaRPr lang="ko-KR" altLang="en-US" sz="900" dirty="0">
                  <a:solidFill>
                    <a:prstClr val="black">
                      <a:lumMod val="65000"/>
                      <a:lumOff val="35000"/>
                    </a:prstClr>
                  </a:solidFill>
                </a:endParaRPr>
              </a:p>
            </p:txBody>
          </p:sp>
        </p:grpSp>
      </p:grpSp>
      <p:grpSp>
        <p:nvGrpSpPr>
          <p:cNvPr id="156" name="그룹 155">
            <a:extLst>
              <a:ext uri="{FF2B5EF4-FFF2-40B4-BE49-F238E27FC236}">
                <a16:creationId xmlns:a16="http://schemas.microsoft.com/office/drawing/2014/main" id="{0A3852AB-B0A4-461A-B322-10524F0E0D0F}"/>
              </a:ext>
            </a:extLst>
          </p:cNvPr>
          <p:cNvGrpSpPr/>
          <p:nvPr/>
        </p:nvGrpSpPr>
        <p:grpSpPr>
          <a:xfrm>
            <a:off x="7797800" y="5435898"/>
            <a:ext cx="3933196" cy="920910"/>
            <a:chOff x="930780" y="1464301"/>
            <a:chExt cx="3129224" cy="1352133"/>
          </a:xfrm>
        </p:grpSpPr>
        <p:sp>
          <p:nvSpPr>
            <p:cNvPr id="157" name="직사각형 156">
              <a:extLst>
                <a:ext uri="{FF2B5EF4-FFF2-40B4-BE49-F238E27FC236}">
                  <a16:creationId xmlns:a16="http://schemas.microsoft.com/office/drawing/2014/main" id="{CE2E9DBF-63DF-401A-89CC-AC48D1BE1D3A}"/>
                </a:ext>
              </a:extLst>
            </p:cNvPr>
            <p:cNvSpPr/>
            <p:nvPr/>
          </p:nvSpPr>
          <p:spPr>
            <a:xfrm>
              <a:off x="953947" y="2110160"/>
              <a:ext cx="3074492" cy="70627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9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id = “</a:t>
              </a:r>
              <a:r>
                <a:rPr lang="en-US" altLang="ko-KR" sz="900" dirty="0" err="1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getTimetable</a:t>
              </a:r>
              <a:r>
                <a:rPr lang="en-US" altLang="ko-KR" sz="9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” </a:t>
              </a:r>
              <a:r>
                <a:rPr lang="ko-KR" altLang="en-US" sz="9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실행</a:t>
              </a:r>
              <a:endParaRPr lang="en-US" altLang="ko-KR" sz="900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9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Id = “</a:t>
              </a:r>
              <a:r>
                <a:rPr lang="en-US" altLang="ko-KR" sz="900" dirty="0" err="1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updateTimetable</a:t>
              </a:r>
              <a:r>
                <a:rPr lang="en-US" altLang="ko-KR" sz="9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” </a:t>
              </a:r>
              <a:r>
                <a:rPr lang="ko-KR" altLang="en-US" sz="9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실행</a:t>
              </a:r>
            </a:p>
          </p:txBody>
        </p:sp>
        <p:grpSp>
          <p:nvGrpSpPr>
            <p:cNvPr id="158" name="그룹 157">
              <a:extLst>
                <a:ext uri="{FF2B5EF4-FFF2-40B4-BE49-F238E27FC236}">
                  <a16:creationId xmlns:a16="http://schemas.microsoft.com/office/drawing/2014/main" id="{64048998-A836-4398-A9CA-53956150AD6A}"/>
                </a:ext>
              </a:extLst>
            </p:cNvPr>
            <p:cNvGrpSpPr/>
            <p:nvPr/>
          </p:nvGrpSpPr>
          <p:grpSpPr>
            <a:xfrm>
              <a:off x="930780" y="1464301"/>
              <a:ext cx="3129224" cy="662569"/>
              <a:chOff x="1362663" y="1691469"/>
              <a:chExt cx="3129224" cy="662569"/>
            </a:xfrm>
          </p:grpSpPr>
          <p:grpSp>
            <p:nvGrpSpPr>
              <p:cNvPr id="159" name="그룹 158">
                <a:extLst>
                  <a:ext uri="{FF2B5EF4-FFF2-40B4-BE49-F238E27FC236}">
                    <a16:creationId xmlns:a16="http://schemas.microsoft.com/office/drawing/2014/main" id="{9F432A6C-B0CD-4EE5-850F-3F20449D5FFA}"/>
                  </a:ext>
                </a:extLst>
              </p:cNvPr>
              <p:cNvGrpSpPr/>
              <p:nvPr/>
            </p:nvGrpSpPr>
            <p:grpSpPr>
              <a:xfrm>
                <a:off x="1487731" y="1691469"/>
                <a:ext cx="2868185" cy="662569"/>
                <a:chOff x="1562100" y="1377555"/>
                <a:chExt cx="2392546" cy="3706045"/>
              </a:xfrm>
            </p:grpSpPr>
            <p:cxnSp>
              <p:nvCxnSpPr>
                <p:cNvPr id="161" name="직선 연결선 160">
                  <a:extLst>
                    <a:ext uri="{FF2B5EF4-FFF2-40B4-BE49-F238E27FC236}">
                      <a16:creationId xmlns:a16="http://schemas.microsoft.com/office/drawing/2014/main" id="{C01115A2-1F9D-4E8F-8FD7-80E1D197B9EC}"/>
                    </a:ext>
                  </a:extLst>
                </p:cNvPr>
                <p:cNvCxnSpPr/>
                <p:nvPr/>
              </p:nvCxnSpPr>
              <p:spPr>
                <a:xfrm>
                  <a:off x="1563006" y="1377555"/>
                  <a:ext cx="0" cy="3204000"/>
                </a:xfrm>
                <a:prstGeom prst="line">
                  <a:avLst/>
                </a:prstGeom>
                <a:ln w="12700">
                  <a:solidFill>
                    <a:srgbClr val="64696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2" name="직선 연결선 161">
                  <a:extLst>
                    <a:ext uri="{FF2B5EF4-FFF2-40B4-BE49-F238E27FC236}">
                      <a16:creationId xmlns:a16="http://schemas.microsoft.com/office/drawing/2014/main" id="{75D80791-083C-43A1-941D-48E23A531485}"/>
                    </a:ext>
                  </a:extLst>
                </p:cNvPr>
                <p:cNvCxnSpPr/>
                <p:nvPr/>
              </p:nvCxnSpPr>
              <p:spPr>
                <a:xfrm>
                  <a:off x="3952420" y="1879600"/>
                  <a:ext cx="0" cy="3204000"/>
                </a:xfrm>
                <a:prstGeom prst="line">
                  <a:avLst/>
                </a:prstGeom>
                <a:ln w="12700">
                  <a:solidFill>
                    <a:srgbClr val="64696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3" name="직선 연결선 162">
                  <a:extLst>
                    <a:ext uri="{FF2B5EF4-FFF2-40B4-BE49-F238E27FC236}">
                      <a16:creationId xmlns:a16="http://schemas.microsoft.com/office/drawing/2014/main" id="{E0279D77-F1BB-4EF1-AA31-7CD65C3E467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62100" y="4571986"/>
                  <a:ext cx="2392546" cy="16"/>
                </a:xfrm>
                <a:prstGeom prst="line">
                  <a:avLst/>
                </a:prstGeom>
                <a:ln w="12700">
                  <a:solidFill>
                    <a:srgbClr val="64696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4" name="직선 연결선 163">
                  <a:extLst>
                    <a:ext uri="{FF2B5EF4-FFF2-40B4-BE49-F238E27FC236}">
                      <a16:creationId xmlns:a16="http://schemas.microsoft.com/office/drawing/2014/main" id="{FBACE335-A171-4D21-BAC1-D5212E15769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562100" y="1871980"/>
                  <a:ext cx="2387600" cy="0"/>
                </a:xfrm>
                <a:prstGeom prst="line">
                  <a:avLst/>
                </a:prstGeom>
                <a:ln w="12700">
                  <a:solidFill>
                    <a:srgbClr val="64696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60" name="직사각형 159">
                <a:extLst>
                  <a:ext uri="{FF2B5EF4-FFF2-40B4-BE49-F238E27FC236}">
                    <a16:creationId xmlns:a16="http://schemas.microsoft.com/office/drawing/2014/main" id="{FA5911A0-D8AB-4B67-ACA8-BCCD1D268CAC}"/>
                  </a:ext>
                </a:extLst>
              </p:cNvPr>
              <p:cNvSpPr/>
              <p:nvPr/>
            </p:nvSpPr>
            <p:spPr>
              <a:xfrm>
                <a:off x="1362663" y="1708526"/>
                <a:ext cx="3129224" cy="5489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1400" b="1" dirty="0">
                    <a:solidFill>
                      <a:srgbClr val="44546A">
                        <a:lumMod val="75000"/>
                      </a:srgbClr>
                    </a:solidFill>
                  </a:rPr>
                  <a:t>resources/../mapper/ DoctorMapper.xml</a:t>
                </a:r>
                <a:endParaRPr lang="ko-KR" altLang="en-US" sz="900" dirty="0">
                  <a:solidFill>
                    <a:prstClr val="black">
                      <a:lumMod val="65000"/>
                      <a:lumOff val="35000"/>
                    </a:prstClr>
                  </a:solidFill>
                </a:endParaRPr>
              </a:p>
            </p:txBody>
          </p:sp>
        </p:grpSp>
      </p:grp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855094AA-D9A7-4B44-8876-088FBBCA736A}"/>
              </a:ext>
            </a:extLst>
          </p:cNvPr>
          <p:cNvCxnSpPr/>
          <p:nvPr/>
        </p:nvCxnSpPr>
        <p:spPr>
          <a:xfrm>
            <a:off x="9673394" y="3057379"/>
            <a:ext cx="0" cy="471638"/>
          </a:xfrm>
          <a:prstGeom prst="straightConnector1">
            <a:avLst/>
          </a:prstGeom>
          <a:ln w="38100">
            <a:solidFill>
              <a:srgbClr val="64696D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직선 화살표 연결선 165">
            <a:extLst>
              <a:ext uri="{FF2B5EF4-FFF2-40B4-BE49-F238E27FC236}">
                <a16:creationId xmlns:a16="http://schemas.microsoft.com/office/drawing/2014/main" id="{0CF852C0-A93B-41B5-AEAA-0BCDEE1F765B}"/>
              </a:ext>
            </a:extLst>
          </p:cNvPr>
          <p:cNvCxnSpPr/>
          <p:nvPr/>
        </p:nvCxnSpPr>
        <p:spPr>
          <a:xfrm>
            <a:off x="9673394" y="4782158"/>
            <a:ext cx="0" cy="471638"/>
          </a:xfrm>
          <a:prstGeom prst="straightConnector1">
            <a:avLst/>
          </a:prstGeom>
          <a:ln w="38100">
            <a:solidFill>
              <a:srgbClr val="64696D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8" name="그룹 167">
            <a:extLst>
              <a:ext uri="{FF2B5EF4-FFF2-40B4-BE49-F238E27FC236}">
                <a16:creationId xmlns:a16="http://schemas.microsoft.com/office/drawing/2014/main" id="{16E229F2-2D44-4A39-9337-4E088D17846E}"/>
              </a:ext>
            </a:extLst>
          </p:cNvPr>
          <p:cNvGrpSpPr/>
          <p:nvPr/>
        </p:nvGrpSpPr>
        <p:grpSpPr>
          <a:xfrm>
            <a:off x="3487983" y="4452819"/>
            <a:ext cx="3864398" cy="920910"/>
            <a:chOff x="953947" y="1464301"/>
            <a:chExt cx="3074492" cy="1352134"/>
          </a:xfrm>
        </p:grpSpPr>
        <p:sp>
          <p:nvSpPr>
            <p:cNvPr id="169" name="직사각형 168">
              <a:extLst>
                <a:ext uri="{FF2B5EF4-FFF2-40B4-BE49-F238E27FC236}">
                  <a16:creationId xmlns:a16="http://schemas.microsoft.com/office/drawing/2014/main" id="{ABE3E37F-3FF3-41BF-B350-7574FCD312D6}"/>
                </a:ext>
              </a:extLst>
            </p:cNvPr>
            <p:cNvSpPr/>
            <p:nvPr/>
          </p:nvSpPr>
          <p:spPr>
            <a:xfrm>
              <a:off x="953947" y="2110160"/>
              <a:ext cx="3074492" cy="7062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9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GET:</a:t>
              </a:r>
              <a:r>
                <a:rPr lang="ko-KR" altLang="en-US" sz="9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 </a:t>
              </a:r>
              <a:r>
                <a:rPr lang="en-US" altLang="ko-KR" sz="900" dirty="0" err="1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update_timetable</a:t>
              </a:r>
              <a:r>
                <a:rPr lang="en-US" altLang="ko-KR" sz="9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() </a:t>
              </a:r>
              <a:r>
                <a:rPr lang="ko-KR" altLang="en-US" sz="9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실행</a:t>
              </a:r>
              <a:endParaRPr lang="en-US" altLang="ko-KR" sz="900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9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POST: </a:t>
              </a:r>
              <a:r>
                <a:rPr lang="en-US" altLang="ko-KR" sz="900" dirty="0" err="1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sche_update</a:t>
              </a:r>
              <a:r>
                <a:rPr lang="en-US" altLang="ko-KR" sz="9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() </a:t>
              </a:r>
              <a:r>
                <a:rPr lang="ko-KR" altLang="en-US" sz="9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실행</a:t>
              </a:r>
              <a:endParaRPr lang="en-US" altLang="ko-KR" sz="900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  <p:grpSp>
          <p:nvGrpSpPr>
            <p:cNvPr id="170" name="그룹 169">
              <a:extLst>
                <a:ext uri="{FF2B5EF4-FFF2-40B4-BE49-F238E27FC236}">
                  <a16:creationId xmlns:a16="http://schemas.microsoft.com/office/drawing/2014/main" id="{348FE9EA-C8AE-4AAF-B3F6-865D16925592}"/>
                </a:ext>
              </a:extLst>
            </p:cNvPr>
            <p:cNvGrpSpPr/>
            <p:nvPr/>
          </p:nvGrpSpPr>
          <p:grpSpPr>
            <a:xfrm>
              <a:off x="1055848" y="1464301"/>
              <a:ext cx="2868185" cy="662569"/>
              <a:chOff x="1487731" y="1691469"/>
              <a:chExt cx="2868185" cy="662569"/>
            </a:xfrm>
          </p:grpSpPr>
          <p:grpSp>
            <p:nvGrpSpPr>
              <p:cNvPr id="171" name="그룹 170">
                <a:extLst>
                  <a:ext uri="{FF2B5EF4-FFF2-40B4-BE49-F238E27FC236}">
                    <a16:creationId xmlns:a16="http://schemas.microsoft.com/office/drawing/2014/main" id="{9818744A-3576-417F-B114-555CE63514AE}"/>
                  </a:ext>
                </a:extLst>
              </p:cNvPr>
              <p:cNvGrpSpPr/>
              <p:nvPr/>
            </p:nvGrpSpPr>
            <p:grpSpPr>
              <a:xfrm>
                <a:off x="1487731" y="1691469"/>
                <a:ext cx="2868185" cy="662569"/>
                <a:chOff x="1562100" y="1377555"/>
                <a:chExt cx="2392546" cy="3706045"/>
              </a:xfrm>
            </p:grpSpPr>
            <p:cxnSp>
              <p:nvCxnSpPr>
                <p:cNvPr id="173" name="직선 연결선 172">
                  <a:extLst>
                    <a:ext uri="{FF2B5EF4-FFF2-40B4-BE49-F238E27FC236}">
                      <a16:creationId xmlns:a16="http://schemas.microsoft.com/office/drawing/2014/main" id="{A9138BD9-C4E8-4ACC-B7BD-6028FF23D66E}"/>
                    </a:ext>
                  </a:extLst>
                </p:cNvPr>
                <p:cNvCxnSpPr/>
                <p:nvPr/>
              </p:nvCxnSpPr>
              <p:spPr>
                <a:xfrm>
                  <a:off x="1563006" y="1377555"/>
                  <a:ext cx="0" cy="3204000"/>
                </a:xfrm>
                <a:prstGeom prst="line">
                  <a:avLst/>
                </a:prstGeom>
                <a:ln w="12700">
                  <a:solidFill>
                    <a:srgbClr val="64696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4" name="직선 연결선 173">
                  <a:extLst>
                    <a:ext uri="{FF2B5EF4-FFF2-40B4-BE49-F238E27FC236}">
                      <a16:creationId xmlns:a16="http://schemas.microsoft.com/office/drawing/2014/main" id="{0C6593F7-FE34-47B7-9248-5AC9BF1C2AF4}"/>
                    </a:ext>
                  </a:extLst>
                </p:cNvPr>
                <p:cNvCxnSpPr/>
                <p:nvPr/>
              </p:nvCxnSpPr>
              <p:spPr>
                <a:xfrm>
                  <a:off x="3952420" y="1879600"/>
                  <a:ext cx="0" cy="3204000"/>
                </a:xfrm>
                <a:prstGeom prst="line">
                  <a:avLst/>
                </a:prstGeom>
                <a:ln w="12700">
                  <a:solidFill>
                    <a:srgbClr val="64696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5" name="직선 연결선 174">
                  <a:extLst>
                    <a:ext uri="{FF2B5EF4-FFF2-40B4-BE49-F238E27FC236}">
                      <a16:creationId xmlns:a16="http://schemas.microsoft.com/office/drawing/2014/main" id="{0A63218D-9A36-433C-B127-B8891FF23D8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62100" y="4571986"/>
                  <a:ext cx="2392546" cy="16"/>
                </a:xfrm>
                <a:prstGeom prst="line">
                  <a:avLst/>
                </a:prstGeom>
                <a:ln w="12700">
                  <a:solidFill>
                    <a:srgbClr val="64696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6" name="직선 연결선 175">
                  <a:extLst>
                    <a:ext uri="{FF2B5EF4-FFF2-40B4-BE49-F238E27FC236}">
                      <a16:creationId xmlns:a16="http://schemas.microsoft.com/office/drawing/2014/main" id="{B6365CD2-56D2-413F-9667-F25888DE4B2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562100" y="1871980"/>
                  <a:ext cx="2387600" cy="0"/>
                </a:xfrm>
                <a:prstGeom prst="line">
                  <a:avLst/>
                </a:prstGeom>
                <a:ln w="12700">
                  <a:solidFill>
                    <a:srgbClr val="64696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2" name="직사각형 171">
                <a:extLst>
                  <a:ext uri="{FF2B5EF4-FFF2-40B4-BE49-F238E27FC236}">
                    <a16:creationId xmlns:a16="http://schemas.microsoft.com/office/drawing/2014/main" id="{A3830FC2-342B-4164-87BE-439117B3443D}"/>
                  </a:ext>
                </a:extLst>
              </p:cNvPr>
              <p:cNvSpPr/>
              <p:nvPr/>
            </p:nvSpPr>
            <p:spPr>
              <a:xfrm>
                <a:off x="1655362" y="1708526"/>
                <a:ext cx="2573173" cy="5489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1400" b="1" dirty="0">
                    <a:solidFill>
                      <a:srgbClr val="44546A">
                        <a:lumMod val="75000"/>
                      </a:srgbClr>
                    </a:solidFill>
                  </a:rPr>
                  <a:t>Controller/DoctorController.java</a:t>
                </a:r>
                <a:endParaRPr lang="ko-KR" altLang="en-US" sz="900" dirty="0">
                  <a:solidFill>
                    <a:prstClr val="black">
                      <a:lumMod val="65000"/>
                      <a:lumOff val="35000"/>
                    </a:prstClr>
                  </a:solidFill>
                </a:endParaRPr>
              </a:p>
            </p:txBody>
          </p:sp>
        </p:grpSp>
      </p:grpSp>
      <p:grpSp>
        <p:nvGrpSpPr>
          <p:cNvPr id="196" name="그룹 195">
            <a:extLst>
              <a:ext uri="{FF2B5EF4-FFF2-40B4-BE49-F238E27FC236}">
                <a16:creationId xmlns:a16="http://schemas.microsoft.com/office/drawing/2014/main" id="{6FC5DE74-A76E-48EB-A6E1-E2F988AD89B4}"/>
              </a:ext>
            </a:extLst>
          </p:cNvPr>
          <p:cNvGrpSpPr/>
          <p:nvPr/>
        </p:nvGrpSpPr>
        <p:grpSpPr>
          <a:xfrm>
            <a:off x="7295395" y="2357005"/>
            <a:ext cx="592074" cy="2299662"/>
            <a:chOff x="5954628" y="2497667"/>
            <a:chExt cx="592074" cy="1510237"/>
          </a:xfrm>
        </p:grpSpPr>
        <p:cxnSp>
          <p:nvCxnSpPr>
            <p:cNvPr id="197" name="직선 연결선 196">
              <a:extLst>
                <a:ext uri="{FF2B5EF4-FFF2-40B4-BE49-F238E27FC236}">
                  <a16:creationId xmlns:a16="http://schemas.microsoft.com/office/drawing/2014/main" id="{95C0BD2F-C748-4E11-87F2-894C69949A95}"/>
                </a:ext>
              </a:extLst>
            </p:cNvPr>
            <p:cNvCxnSpPr>
              <a:cxnSpLocks/>
            </p:cNvCxnSpPr>
            <p:nvPr/>
          </p:nvCxnSpPr>
          <p:spPr>
            <a:xfrm>
              <a:off x="6242164" y="2497667"/>
              <a:ext cx="0" cy="1510237"/>
            </a:xfrm>
            <a:prstGeom prst="line">
              <a:avLst/>
            </a:prstGeom>
            <a:ln w="38100">
              <a:solidFill>
                <a:srgbClr val="6469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화살표 연결선 197">
              <a:extLst>
                <a:ext uri="{FF2B5EF4-FFF2-40B4-BE49-F238E27FC236}">
                  <a16:creationId xmlns:a16="http://schemas.microsoft.com/office/drawing/2014/main" id="{5E409674-7BB1-4B83-810A-FA3E0FA8699E}"/>
                </a:ext>
              </a:extLst>
            </p:cNvPr>
            <p:cNvCxnSpPr/>
            <p:nvPr/>
          </p:nvCxnSpPr>
          <p:spPr>
            <a:xfrm flipH="1">
              <a:off x="5954628" y="3997831"/>
              <a:ext cx="287536" cy="0"/>
            </a:xfrm>
            <a:prstGeom prst="straightConnector1">
              <a:avLst/>
            </a:prstGeom>
            <a:ln w="38100">
              <a:solidFill>
                <a:srgbClr val="64696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직선 화살표 연결선 198">
              <a:extLst>
                <a:ext uri="{FF2B5EF4-FFF2-40B4-BE49-F238E27FC236}">
                  <a16:creationId xmlns:a16="http://schemas.microsoft.com/office/drawing/2014/main" id="{E6C67DA2-BD76-4BA2-A6B3-1D707454BBAA}"/>
                </a:ext>
              </a:extLst>
            </p:cNvPr>
            <p:cNvCxnSpPr>
              <a:cxnSpLocks/>
            </p:cNvCxnSpPr>
            <p:nvPr/>
          </p:nvCxnSpPr>
          <p:spPr>
            <a:xfrm>
              <a:off x="6242164" y="2504583"/>
              <a:ext cx="304538" cy="0"/>
            </a:xfrm>
            <a:prstGeom prst="straightConnector1">
              <a:avLst/>
            </a:prstGeom>
            <a:ln w="38100">
              <a:solidFill>
                <a:srgbClr val="64696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2" name="그림 61">
            <a:extLst>
              <a:ext uri="{FF2B5EF4-FFF2-40B4-BE49-F238E27FC236}">
                <a16:creationId xmlns:a16="http://schemas.microsoft.com/office/drawing/2014/main" id="{1C9AA0CA-90C1-44B4-89F1-1EDE5CAD32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687" y="2532612"/>
            <a:ext cx="3175758" cy="2674866"/>
          </a:xfrm>
          <a:prstGeom prst="rect">
            <a:avLst/>
          </a:prstGeom>
        </p:spPr>
      </p:pic>
      <p:sp>
        <p:nvSpPr>
          <p:cNvPr id="61" name="직사각형 60">
            <a:extLst>
              <a:ext uri="{FF2B5EF4-FFF2-40B4-BE49-F238E27FC236}">
                <a16:creationId xmlns:a16="http://schemas.microsoft.com/office/drawing/2014/main" id="{3DCE9A63-4135-4E48-BCA1-F8010768E13A}"/>
              </a:ext>
            </a:extLst>
          </p:cNvPr>
          <p:cNvSpPr/>
          <p:nvPr/>
        </p:nvSpPr>
        <p:spPr>
          <a:xfrm>
            <a:off x="3044952" y="1205107"/>
            <a:ext cx="6102095" cy="6106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b="1" dirty="0">
                <a:solidFill>
                  <a:srgbClr val="44546A">
                    <a:lumMod val="75000"/>
                  </a:srgbClr>
                </a:solidFill>
              </a:rPr>
              <a:t>의사의 스케줄 관리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다음달의 시간표를 미리 설정</a:t>
            </a:r>
            <a:endParaRPr lang="en-US" altLang="ko-KR" sz="12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379AD515-C1CE-4C3B-B937-51D0C0E473DD}"/>
              </a:ext>
            </a:extLst>
          </p:cNvPr>
          <p:cNvCxnSpPr>
            <a:cxnSpLocks/>
          </p:cNvCxnSpPr>
          <p:nvPr/>
        </p:nvCxnSpPr>
        <p:spPr>
          <a:xfrm>
            <a:off x="4530043" y="3637223"/>
            <a:ext cx="0" cy="471638"/>
          </a:xfrm>
          <a:prstGeom prst="straightConnector1">
            <a:avLst/>
          </a:prstGeom>
          <a:ln w="38100">
            <a:solidFill>
              <a:srgbClr val="64696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33AE2089-F9A0-4A92-8A5C-35217A420E8B}"/>
              </a:ext>
            </a:extLst>
          </p:cNvPr>
          <p:cNvCxnSpPr>
            <a:cxnSpLocks/>
          </p:cNvCxnSpPr>
          <p:nvPr/>
        </p:nvCxnSpPr>
        <p:spPr>
          <a:xfrm flipV="1">
            <a:off x="6087081" y="3588637"/>
            <a:ext cx="0" cy="471638"/>
          </a:xfrm>
          <a:prstGeom prst="straightConnector1">
            <a:avLst/>
          </a:prstGeom>
          <a:ln w="38100">
            <a:solidFill>
              <a:srgbClr val="64696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0C68E59B-EC76-4D11-8104-A847E78C8CD3}"/>
              </a:ext>
            </a:extLst>
          </p:cNvPr>
          <p:cNvSpPr/>
          <p:nvPr/>
        </p:nvSpPr>
        <p:spPr>
          <a:xfrm>
            <a:off x="5680613" y="3698453"/>
            <a:ext cx="2134185" cy="2732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00" dirty="0">
                <a:solidFill>
                  <a:prstClr val="black">
                    <a:lumMod val="65000"/>
                    <a:lumOff val="35000"/>
                  </a:prstClr>
                </a:solidFill>
              </a:rPr>
              <a:t>Redirect</a:t>
            </a:r>
            <a:r>
              <a:rPr lang="ko-KR" altLang="en-US" sz="900" dirty="0">
                <a:solidFill>
                  <a:prstClr val="black">
                    <a:lumMod val="65000"/>
                    <a:lumOff val="35000"/>
                  </a:prstClr>
                </a:solidFill>
              </a:rPr>
              <a:t>로 이동</a:t>
            </a:r>
          </a:p>
        </p:txBody>
      </p:sp>
    </p:spTree>
    <p:extLst>
      <p:ext uri="{BB962C8B-B14F-4D97-AF65-F5344CB8AC3E}">
        <p14:creationId xmlns:p14="http://schemas.microsoft.com/office/powerpoint/2010/main" val="34775197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각 삼각형 7"/>
          <p:cNvSpPr/>
          <p:nvPr/>
        </p:nvSpPr>
        <p:spPr>
          <a:xfrm rot="5400000">
            <a:off x="61310" y="-61310"/>
            <a:ext cx="4572003" cy="4694623"/>
          </a:xfrm>
          <a:prstGeom prst="rtTriangle">
            <a:avLst/>
          </a:prstGeom>
          <a:solidFill>
            <a:srgbClr val="D2D2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060F182C-3E11-40D9-BCFF-E423BDDB9A95}"/>
              </a:ext>
            </a:extLst>
          </p:cNvPr>
          <p:cNvSpPr/>
          <p:nvPr/>
        </p:nvSpPr>
        <p:spPr>
          <a:xfrm>
            <a:off x="280432" y="1036600"/>
            <a:ext cx="11633200" cy="5616575"/>
          </a:xfrm>
          <a:prstGeom prst="rect">
            <a:avLst/>
          </a:prstGeom>
          <a:solidFill>
            <a:schemeClr val="bg1"/>
          </a:solidFill>
          <a:ln>
            <a:solidFill>
              <a:srgbClr val="6469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977002" y="113821"/>
            <a:ext cx="6096000" cy="76944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latinLnBrk="0">
              <a:defRPr/>
            </a:pPr>
            <a:r>
              <a:rPr lang="en-US" altLang="ko-KR" sz="28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05 </a:t>
            </a:r>
            <a:r>
              <a:rPr lang="ko-KR" altLang="en-US" sz="28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기술상세</a:t>
            </a:r>
            <a:endParaRPr lang="en-US" altLang="ko-KR" sz="2800" b="1" i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 latinLnBrk="0">
              <a:defRPr/>
            </a:pPr>
            <a:r>
              <a:rPr lang="en-US" altLang="ko-KR" sz="160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07.4 </a:t>
            </a:r>
            <a:r>
              <a:rPr lang="ko-KR" altLang="en-US" sz="160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의사페이지</a:t>
            </a:r>
          </a:p>
        </p:txBody>
      </p:sp>
      <p:sp>
        <p:nvSpPr>
          <p:cNvPr id="77" name="직사각형 76"/>
          <p:cNvSpPr/>
          <p:nvPr/>
        </p:nvSpPr>
        <p:spPr>
          <a:xfrm>
            <a:off x="4675930" y="1636015"/>
            <a:ext cx="184731" cy="454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endParaRPr lang="en-US" altLang="ko-KR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85" name="직사각형 84"/>
          <p:cNvSpPr/>
          <p:nvPr/>
        </p:nvSpPr>
        <p:spPr>
          <a:xfrm>
            <a:off x="8338332" y="1636015"/>
            <a:ext cx="184731" cy="454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endParaRPr lang="en-US" altLang="ko-KR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grpSp>
        <p:nvGrpSpPr>
          <p:cNvPr id="111" name="그룹 110">
            <a:extLst>
              <a:ext uri="{FF2B5EF4-FFF2-40B4-BE49-F238E27FC236}">
                <a16:creationId xmlns:a16="http://schemas.microsoft.com/office/drawing/2014/main" id="{39F90AF3-FA16-4D3E-B69B-4BD9F928AD48}"/>
              </a:ext>
            </a:extLst>
          </p:cNvPr>
          <p:cNvGrpSpPr/>
          <p:nvPr/>
        </p:nvGrpSpPr>
        <p:grpSpPr>
          <a:xfrm>
            <a:off x="7641195" y="2136471"/>
            <a:ext cx="4223282" cy="920910"/>
            <a:chOff x="953947" y="1464301"/>
            <a:chExt cx="3074492" cy="1352132"/>
          </a:xfrm>
        </p:grpSpPr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0E1D42B2-A61E-4755-94E6-EDF1AB62F236}"/>
                </a:ext>
              </a:extLst>
            </p:cNvPr>
            <p:cNvSpPr/>
            <p:nvPr/>
          </p:nvSpPr>
          <p:spPr>
            <a:xfrm>
              <a:off x="953947" y="2110159"/>
              <a:ext cx="3074492" cy="70627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900" dirty="0" err="1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countMonthlyAppointments</a:t>
              </a:r>
              <a:r>
                <a:rPr lang="en-US" altLang="ko-KR" sz="9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() ,</a:t>
              </a:r>
              <a:r>
                <a:rPr lang="en-US" altLang="ko-KR" sz="900" dirty="0" err="1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countTodayAppointments</a:t>
              </a:r>
              <a:r>
                <a:rPr lang="en-US" altLang="ko-KR" sz="9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() </a:t>
              </a:r>
              <a:r>
                <a:rPr lang="ko-KR" altLang="en-US" sz="9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실행</a:t>
              </a:r>
              <a:endParaRPr lang="en-US" altLang="ko-KR" sz="900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900" dirty="0" err="1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countMonthlyGender</a:t>
              </a:r>
              <a:r>
                <a:rPr lang="en-US" altLang="ko-KR" sz="9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() ,</a:t>
              </a:r>
              <a:r>
                <a:rPr lang="ko-KR" altLang="en-US" sz="9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 </a:t>
              </a:r>
              <a:r>
                <a:rPr lang="en-US" altLang="ko-KR" sz="900" dirty="0" err="1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countAge</a:t>
              </a:r>
              <a:r>
                <a:rPr lang="en-US" altLang="ko-KR" sz="9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() </a:t>
              </a:r>
              <a:r>
                <a:rPr lang="ko-KR" altLang="en-US" sz="9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실행</a:t>
              </a:r>
              <a:endParaRPr lang="en-US" altLang="ko-KR" sz="900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  <p:grpSp>
          <p:nvGrpSpPr>
            <p:cNvPr id="113" name="그룹 112">
              <a:extLst>
                <a:ext uri="{FF2B5EF4-FFF2-40B4-BE49-F238E27FC236}">
                  <a16:creationId xmlns:a16="http://schemas.microsoft.com/office/drawing/2014/main" id="{DF81CC66-0AB5-4425-BACF-0F0C9D2B2B24}"/>
                </a:ext>
              </a:extLst>
            </p:cNvPr>
            <p:cNvGrpSpPr/>
            <p:nvPr/>
          </p:nvGrpSpPr>
          <p:grpSpPr>
            <a:xfrm>
              <a:off x="1055848" y="1464301"/>
              <a:ext cx="2868185" cy="662569"/>
              <a:chOff x="1487731" y="1691469"/>
              <a:chExt cx="2868185" cy="662569"/>
            </a:xfrm>
          </p:grpSpPr>
          <p:grpSp>
            <p:nvGrpSpPr>
              <p:cNvPr id="114" name="그룹 113">
                <a:extLst>
                  <a:ext uri="{FF2B5EF4-FFF2-40B4-BE49-F238E27FC236}">
                    <a16:creationId xmlns:a16="http://schemas.microsoft.com/office/drawing/2014/main" id="{F0ACB0F0-B97A-4582-9A86-BDB0D5076A39}"/>
                  </a:ext>
                </a:extLst>
              </p:cNvPr>
              <p:cNvGrpSpPr/>
              <p:nvPr/>
            </p:nvGrpSpPr>
            <p:grpSpPr>
              <a:xfrm>
                <a:off x="1487731" y="1691469"/>
                <a:ext cx="2868185" cy="662569"/>
                <a:chOff x="1562100" y="1377555"/>
                <a:chExt cx="2392546" cy="3706045"/>
              </a:xfrm>
            </p:grpSpPr>
            <p:cxnSp>
              <p:nvCxnSpPr>
                <p:cNvPr id="116" name="직선 연결선 115">
                  <a:extLst>
                    <a:ext uri="{FF2B5EF4-FFF2-40B4-BE49-F238E27FC236}">
                      <a16:creationId xmlns:a16="http://schemas.microsoft.com/office/drawing/2014/main" id="{69445426-7B17-4E10-B76D-E77EAE42D279}"/>
                    </a:ext>
                  </a:extLst>
                </p:cNvPr>
                <p:cNvCxnSpPr/>
                <p:nvPr/>
              </p:nvCxnSpPr>
              <p:spPr>
                <a:xfrm>
                  <a:off x="1563006" y="1377555"/>
                  <a:ext cx="0" cy="3204000"/>
                </a:xfrm>
                <a:prstGeom prst="line">
                  <a:avLst/>
                </a:prstGeom>
                <a:ln w="12700">
                  <a:solidFill>
                    <a:srgbClr val="64696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7" name="직선 연결선 116">
                  <a:extLst>
                    <a:ext uri="{FF2B5EF4-FFF2-40B4-BE49-F238E27FC236}">
                      <a16:creationId xmlns:a16="http://schemas.microsoft.com/office/drawing/2014/main" id="{44C4E48A-6DCD-4587-8E81-0C94896E1C1C}"/>
                    </a:ext>
                  </a:extLst>
                </p:cNvPr>
                <p:cNvCxnSpPr/>
                <p:nvPr/>
              </p:nvCxnSpPr>
              <p:spPr>
                <a:xfrm>
                  <a:off x="3952420" y="1879600"/>
                  <a:ext cx="0" cy="3204000"/>
                </a:xfrm>
                <a:prstGeom prst="line">
                  <a:avLst/>
                </a:prstGeom>
                <a:ln w="12700">
                  <a:solidFill>
                    <a:srgbClr val="64696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8" name="직선 연결선 117">
                  <a:extLst>
                    <a:ext uri="{FF2B5EF4-FFF2-40B4-BE49-F238E27FC236}">
                      <a16:creationId xmlns:a16="http://schemas.microsoft.com/office/drawing/2014/main" id="{3F564F22-0633-4252-97B9-D15FD4AE0E2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62100" y="4571986"/>
                  <a:ext cx="2392546" cy="16"/>
                </a:xfrm>
                <a:prstGeom prst="line">
                  <a:avLst/>
                </a:prstGeom>
                <a:ln w="12700">
                  <a:solidFill>
                    <a:srgbClr val="64696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7" name="직선 연결선 136">
                  <a:extLst>
                    <a:ext uri="{FF2B5EF4-FFF2-40B4-BE49-F238E27FC236}">
                      <a16:creationId xmlns:a16="http://schemas.microsoft.com/office/drawing/2014/main" id="{5A044947-B324-4F53-BAF4-551676B163E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562100" y="1871980"/>
                  <a:ext cx="2387600" cy="0"/>
                </a:xfrm>
                <a:prstGeom prst="line">
                  <a:avLst/>
                </a:prstGeom>
                <a:ln w="12700">
                  <a:solidFill>
                    <a:srgbClr val="64696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15" name="직사각형 114">
                <a:extLst>
                  <a:ext uri="{FF2B5EF4-FFF2-40B4-BE49-F238E27FC236}">
                    <a16:creationId xmlns:a16="http://schemas.microsoft.com/office/drawing/2014/main" id="{D33A068F-09AB-4230-8654-EA8A808B3E53}"/>
                  </a:ext>
                </a:extLst>
              </p:cNvPr>
              <p:cNvSpPr/>
              <p:nvPr/>
            </p:nvSpPr>
            <p:spPr>
              <a:xfrm>
                <a:off x="1734036" y="1708526"/>
                <a:ext cx="2358214" cy="5489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1400" b="1" dirty="0">
                    <a:solidFill>
                      <a:srgbClr val="44546A">
                        <a:lumMod val="75000"/>
                      </a:srgbClr>
                    </a:solidFill>
                  </a:rPr>
                  <a:t>Service/dsImpl.java</a:t>
                </a:r>
                <a:endParaRPr lang="ko-KR" altLang="en-US" sz="900" dirty="0">
                  <a:solidFill>
                    <a:prstClr val="black">
                      <a:lumMod val="65000"/>
                      <a:lumOff val="35000"/>
                    </a:prstClr>
                  </a:solidFill>
                </a:endParaRPr>
              </a:p>
            </p:txBody>
          </p:sp>
        </p:grpSp>
      </p:grpSp>
      <p:grpSp>
        <p:nvGrpSpPr>
          <p:cNvPr id="138" name="그룹 137">
            <a:extLst>
              <a:ext uri="{FF2B5EF4-FFF2-40B4-BE49-F238E27FC236}">
                <a16:creationId xmlns:a16="http://schemas.microsoft.com/office/drawing/2014/main" id="{3A01893B-C881-45BD-BF0A-148AB21DEA07}"/>
              </a:ext>
            </a:extLst>
          </p:cNvPr>
          <p:cNvGrpSpPr/>
          <p:nvPr/>
        </p:nvGrpSpPr>
        <p:grpSpPr>
          <a:xfrm>
            <a:off x="7652780" y="3812839"/>
            <a:ext cx="4223282" cy="920910"/>
            <a:chOff x="953947" y="1464301"/>
            <a:chExt cx="3074492" cy="1352132"/>
          </a:xfrm>
        </p:grpSpPr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038FB61F-E07F-4D7C-899C-587A18F7C937}"/>
                </a:ext>
              </a:extLst>
            </p:cNvPr>
            <p:cNvSpPr/>
            <p:nvPr/>
          </p:nvSpPr>
          <p:spPr>
            <a:xfrm>
              <a:off x="953947" y="2110159"/>
              <a:ext cx="3074492" cy="70627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900" dirty="0" err="1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countMonthlyAppointments</a:t>
              </a:r>
              <a:r>
                <a:rPr lang="en-US" altLang="ko-KR" sz="9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() ,</a:t>
              </a:r>
              <a:r>
                <a:rPr lang="en-US" altLang="ko-KR" sz="900" dirty="0" err="1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countTodayAppointments</a:t>
              </a:r>
              <a:r>
                <a:rPr lang="en-US" altLang="ko-KR" sz="9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() </a:t>
              </a:r>
              <a:r>
                <a:rPr lang="ko-KR" altLang="en-US" sz="9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실행</a:t>
              </a:r>
              <a:endParaRPr lang="en-US" altLang="ko-KR" sz="900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900" dirty="0" err="1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countMonthlyGender</a:t>
              </a:r>
              <a:r>
                <a:rPr lang="en-US" altLang="ko-KR" sz="9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() ,</a:t>
              </a:r>
              <a:r>
                <a:rPr lang="ko-KR" altLang="en-US" sz="9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 </a:t>
              </a:r>
              <a:r>
                <a:rPr lang="en-US" altLang="ko-KR" sz="900" dirty="0" err="1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countAge</a:t>
              </a:r>
              <a:r>
                <a:rPr lang="en-US" altLang="ko-KR" sz="9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() </a:t>
              </a:r>
              <a:r>
                <a:rPr lang="ko-KR" altLang="en-US" sz="9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실행</a:t>
              </a:r>
              <a:endParaRPr lang="en-US" altLang="ko-KR" sz="900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  <p:grpSp>
          <p:nvGrpSpPr>
            <p:cNvPr id="140" name="그룹 139">
              <a:extLst>
                <a:ext uri="{FF2B5EF4-FFF2-40B4-BE49-F238E27FC236}">
                  <a16:creationId xmlns:a16="http://schemas.microsoft.com/office/drawing/2014/main" id="{653B0F6F-6DFE-4D46-B153-D15880899AD7}"/>
                </a:ext>
              </a:extLst>
            </p:cNvPr>
            <p:cNvGrpSpPr/>
            <p:nvPr/>
          </p:nvGrpSpPr>
          <p:grpSpPr>
            <a:xfrm>
              <a:off x="1055848" y="1464301"/>
              <a:ext cx="2892191" cy="662569"/>
              <a:chOff x="1487731" y="1691469"/>
              <a:chExt cx="2892191" cy="662569"/>
            </a:xfrm>
          </p:grpSpPr>
          <p:grpSp>
            <p:nvGrpSpPr>
              <p:cNvPr id="141" name="그룹 140">
                <a:extLst>
                  <a:ext uri="{FF2B5EF4-FFF2-40B4-BE49-F238E27FC236}">
                    <a16:creationId xmlns:a16="http://schemas.microsoft.com/office/drawing/2014/main" id="{E65B5992-02E6-4E83-9DB9-7D9408A2E7AD}"/>
                  </a:ext>
                </a:extLst>
              </p:cNvPr>
              <p:cNvGrpSpPr/>
              <p:nvPr/>
            </p:nvGrpSpPr>
            <p:grpSpPr>
              <a:xfrm>
                <a:off x="1487731" y="1691469"/>
                <a:ext cx="2868185" cy="662569"/>
                <a:chOff x="1562100" y="1377555"/>
                <a:chExt cx="2392546" cy="3706045"/>
              </a:xfrm>
            </p:grpSpPr>
            <p:cxnSp>
              <p:nvCxnSpPr>
                <p:cNvPr id="143" name="직선 연결선 142">
                  <a:extLst>
                    <a:ext uri="{FF2B5EF4-FFF2-40B4-BE49-F238E27FC236}">
                      <a16:creationId xmlns:a16="http://schemas.microsoft.com/office/drawing/2014/main" id="{CC90E1B1-77C1-4E9A-AC47-D10DFF5FCAAB}"/>
                    </a:ext>
                  </a:extLst>
                </p:cNvPr>
                <p:cNvCxnSpPr/>
                <p:nvPr/>
              </p:nvCxnSpPr>
              <p:spPr>
                <a:xfrm>
                  <a:off x="1563006" y="1377555"/>
                  <a:ext cx="0" cy="3204000"/>
                </a:xfrm>
                <a:prstGeom prst="line">
                  <a:avLst/>
                </a:prstGeom>
                <a:ln w="12700">
                  <a:solidFill>
                    <a:srgbClr val="64696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4" name="직선 연결선 143">
                  <a:extLst>
                    <a:ext uri="{FF2B5EF4-FFF2-40B4-BE49-F238E27FC236}">
                      <a16:creationId xmlns:a16="http://schemas.microsoft.com/office/drawing/2014/main" id="{A269500F-FC0E-49C5-9F32-D75A5FE930BE}"/>
                    </a:ext>
                  </a:extLst>
                </p:cNvPr>
                <p:cNvCxnSpPr/>
                <p:nvPr/>
              </p:nvCxnSpPr>
              <p:spPr>
                <a:xfrm>
                  <a:off x="3952420" y="1879600"/>
                  <a:ext cx="0" cy="3204000"/>
                </a:xfrm>
                <a:prstGeom prst="line">
                  <a:avLst/>
                </a:prstGeom>
                <a:ln w="12700">
                  <a:solidFill>
                    <a:srgbClr val="64696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직선 연결선 144">
                  <a:extLst>
                    <a:ext uri="{FF2B5EF4-FFF2-40B4-BE49-F238E27FC236}">
                      <a16:creationId xmlns:a16="http://schemas.microsoft.com/office/drawing/2014/main" id="{20BD4202-6522-4A6A-AA29-45A8B2E0CAB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62100" y="4571986"/>
                  <a:ext cx="2392546" cy="16"/>
                </a:xfrm>
                <a:prstGeom prst="line">
                  <a:avLst/>
                </a:prstGeom>
                <a:ln w="12700">
                  <a:solidFill>
                    <a:srgbClr val="64696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5" name="직선 연결선 154">
                  <a:extLst>
                    <a:ext uri="{FF2B5EF4-FFF2-40B4-BE49-F238E27FC236}">
                      <a16:creationId xmlns:a16="http://schemas.microsoft.com/office/drawing/2014/main" id="{82B35479-5497-43D6-9874-94B7E846634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562100" y="1871980"/>
                  <a:ext cx="2387600" cy="0"/>
                </a:xfrm>
                <a:prstGeom prst="line">
                  <a:avLst/>
                </a:prstGeom>
                <a:ln w="12700">
                  <a:solidFill>
                    <a:srgbClr val="64696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42" name="직사각형 141">
                <a:extLst>
                  <a:ext uri="{FF2B5EF4-FFF2-40B4-BE49-F238E27FC236}">
                    <a16:creationId xmlns:a16="http://schemas.microsoft.com/office/drawing/2014/main" id="{27E0B179-881D-4D6E-96E6-DBD72698BE5E}"/>
                  </a:ext>
                </a:extLst>
              </p:cNvPr>
              <p:cNvSpPr/>
              <p:nvPr/>
            </p:nvSpPr>
            <p:spPr>
              <a:xfrm>
                <a:off x="1534145" y="1708526"/>
                <a:ext cx="2845777" cy="5489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1400" b="1" dirty="0" err="1">
                    <a:solidFill>
                      <a:srgbClr val="44546A">
                        <a:lumMod val="75000"/>
                      </a:srgbClr>
                    </a:solidFill>
                  </a:rPr>
                  <a:t>mybatis</a:t>
                </a:r>
                <a:r>
                  <a:rPr lang="en-US" altLang="ko-KR" sz="1400" b="1" dirty="0">
                    <a:solidFill>
                      <a:srgbClr val="44546A">
                        <a:lumMod val="75000"/>
                      </a:srgbClr>
                    </a:solidFill>
                  </a:rPr>
                  <a:t>/mapper/AppointmentMapper.java</a:t>
                </a:r>
                <a:endParaRPr lang="ko-KR" altLang="en-US" sz="900" dirty="0">
                  <a:solidFill>
                    <a:prstClr val="black">
                      <a:lumMod val="65000"/>
                      <a:lumOff val="35000"/>
                    </a:prstClr>
                  </a:solidFill>
                </a:endParaRPr>
              </a:p>
            </p:txBody>
          </p:sp>
        </p:grpSp>
      </p:grpSp>
      <p:grpSp>
        <p:nvGrpSpPr>
          <p:cNvPr id="156" name="그룹 155">
            <a:extLst>
              <a:ext uri="{FF2B5EF4-FFF2-40B4-BE49-F238E27FC236}">
                <a16:creationId xmlns:a16="http://schemas.microsoft.com/office/drawing/2014/main" id="{0A3852AB-B0A4-461A-B322-10524F0E0D0F}"/>
              </a:ext>
            </a:extLst>
          </p:cNvPr>
          <p:cNvGrpSpPr/>
          <p:nvPr/>
        </p:nvGrpSpPr>
        <p:grpSpPr>
          <a:xfrm>
            <a:off x="7606699" y="5334296"/>
            <a:ext cx="4298468" cy="1128659"/>
            <a:chOff x="930780" y="1464301"/>
            <a:chExt cx="3129224" cy="1657163"/>
          </a:xfrm>
        </p:grpSpPr>
        <p:sp>
          <p:nvSpPr>
            <p:cNvPr id="157" name="직사각형 156">
              <a:extLst>
                <a:ext uri="{FF2B5EF4-FFF2-40B4-BE49-F238E27FC236}">
                  <a16:creationId xmlns:a16="http://schemas.microsoft.com/office/drawing/2014/main" id="{CE2E9DBF-63DF-401A-89CC-AC48D1BE1D3A}"/>
                </a:ext>
              </a:extLst>
            </p:cNvPr>
            <p:cNvSpPr/>
            <p:nvPr/>
          </p:nvSpPr>
          <p:spPr>
            <a:xfrm>
              <a:off x="953947" y="2110160"/>
              <a:ext cx="3074492" cy="101130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9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id = “</a:t>
              </a:r>
              <a:r>
                <a:rPr lang="en-US" altLang="ko-KR" sz="900" dirty="0" err="1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countMonthlyAppointments</a:t>
              </a:r>
              <a:r>
                <a:rPr lang="en-US" altLang="ko-KR" sz="9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” , id = “</a:t>
              </a:r>
              <a:r>
                <a:rPr lang="en-US" altLang="ko-KR" sz="900" dirty="0" err="1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countTodayAppointments</a:t>
              </a:r>
              <a:r>
                <a:rPr lang="en-US" altLang="ko-KR" sz="9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” </a:t>
              </a:r>
              <a:r>
                <a:rPr lang="ko-KR" altLang="en-US" sz="9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실행</a:t>
              </a:r>
              <a:endParaRPr lang="en-US" altLang="ko-KR" sz="900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9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id = “</a:t>
              </a:r>
              <a:r>
                <a:rPr lang="en-US" altLang="ko-KR" sz="900" dirty="0" err="1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countMonthlyGender</a:t>
              </a:r>
              <a:r>
                <a:rPr lang="en-US" altLang="ko-KR" sz="9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” ,</a:t>
              </a:r>
              <a:r>
                <a:rPr lang="ko-KR" altLang="en-US" sz="9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 </a:t>
              </a:r>
              <a:r>
                <a:rPr lang="en-US" altLang="ko-KR" sz="9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id = “</a:t>
              </a:r>
              <a:r>
                <a:rPr lang="en-US" altLang="ko-KR" sz="900" dirty="0" err="1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countAge</a:t>
              </a:r>
              <a:r>
                <a:rPr lang="en-US" altLang="ko-KR" sz="9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” </a:t>
              </a:r>
              <a:r>
                <a:rPr lang="ko-KR" altLang="en-US" sz="9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실행</a:t>
              </a:r>
            </a:p>
            <a:p>
              <a:pPr algn="ctr">
                <a:lnSpc>
                  <a:spcPct val="150000"/>
                </a:lnSpc>
              </a:pPr>
              <a:endParaRPr lang="ko-KR" altLang="en-US" sz="900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  <p:grpSp>
          <p:nvGrpSpPr>
            <p:cNvPr id="158" name="그룹 157">
              <a:extLst>
                <a:ext uri="{FF2B5EF4-FFF2-40B4-BE49-F238E27FC236}">
                  <a16:creationId xmlns:a16="http://schemas.microsoft.com/office/drawing/2014/main" id="{64048998-A836-4398-A9CA-53956150AD6A}"/>
                </a:ext>
              </a:extLst>
            </p:cNvPr>
            <p:cNvGrpSpPr/>
            <p:nvPr/>
          </p:nvGrpSpPr>
          <p:grpSpPr>
            <a:xfrm>
              <a:off x="930780" y="1464301"/>
              <a:ext cx="3129224" cy="662569"/>
              <a:chOff x="1362663" y="1691469"/>
              <a:chExt cx="3129224" cy="662569"/>
            </a:xfrm>
          </p:grpSpPr>
          <p:grpSp>
            <p:nvGrpSpPr>
              <p:cNvPr id="159" name="그룹 158">
                <a:extLst>
                  <a:ext uri="{FF2B5EF4-FFF2-40B4-BE49-F238E27FC236}">
                    <a16:creationId xmlns:a16="http://schemas.microsoft.com/office/drawing/2014/main" id="{9F432A6C-B0CD-4EE5-850F-3F20449D5FFA}"/>
                  </a:ext>
                </a:extLst>
              </p:cNvPr>
              <p:cNvGrpSpPr/>
              <p:nvPr/>
            </p:nvGrpSpPr>
            <p:grpSpPr>
              <a:xfrm>
                <a:off x="1487731" y="1691469"/>
                <a:ext cx="2868185" cy="662569"/>
                <a:chOff x="1562100" y="1377555"/>
                <a:chExt cx="2392546" cy="3706045"/>
              </a:xfrm>
            </p:grpSpPr>
            <p:cxnSp>
              <p:nvCxnSpPr>
                <p:cNvPr id="161" name="직선 연결선 160">
                  <a:extLst>
                    <a:ext uri="{FF2B5EF4-FFF2-40B4-BE49-F238E27FC236}">
                      <a16:creationId xmlns:a16="http://schemas.microsoft.com/office/drawing/2014/main" id="{C01115A2-1F9D-4E8F-8FD7-80E1D197B9EC}"/>
                    </a:ext>
                  </a:extLst>
                </p:cNvPr>
                <p:cNvCxnSpPr/>
                <p:nvPr/>
              </p:nvCxnSpPr>
              <p:spPr>
                <a:xfrm>
                  <a:off x="1563006" y="1377555"/>
                  <a:ext cx="0" cy="3204000"/>
                </a:xfrm>
                <a:prstGeom prst="line">
                  <a:avLst/>
                </a:prstGeom>
                <a:ln w="12700">
                  <a:solidFill>
                    <a:srgbClr val="64696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2" name="직선 연결선 161">
                  <a:extLst>
                    <a:ext uri="{FF2B5EF4-FFF2-40B4-BE49-F238E27FC236}">
                      <a16:creationId xmlns:a16="http://schemas.microsoft.com/office/drawing/2014/main" id="{75D80791-083C-43A1-941D-48E23A531485}"/>
                    </a:ext>
                  </a:extLst>
                </p:cNvPr>
                <p:cNvCxnSpPr/>
                <p:nvPr/>
              </p:nvCxnSpPr>
              <p:spPr>
                <a:xfrm>
                  <a:off x="3952420" y="1879600"/>
                  <a:ext cx="0" cy="3204000"/>
                </a:xfrm>
                <a:prstGeom prst="line">
                  <a:avLst/>
                </a:prstGeom>
                <a:ln w="12700">
                  <a:solidFill>
                    <a:srgbClr val="64696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3" name="직선 연결선 162">
                  <a:extLst>
                    <a:ext uri="{FF2B5EF4-FFF2-40B4-BE49-F238E27FC236}">
                      <a16:creationId xmlns:a16="http://schemas.microsoft.com/office/drawing/2014/main" id="{E0279D77-F1BB-4EF1-AA31-7CD65C3E467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62100" y="4571986"/>
                  <a:ext cx="2392546" cy="16"/>
                </a:xfrm>
                <a:prstGeom prst="line">
                  <a:avLst/>
                </a:prstGeom>
                <a:ln w="12700">
                  <a:solidFill>
                    <a:srgbClr val="64696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4" name="직선 연결선 163">
                  <a:extLst>
                    <a:ext uri="{FF2B5EF4-FFF2-40B4-BE49-F238E27FC236}">
                      <a16:creationId xmlns:a16="http://schemas.microsoft.com/office/drawing/2014/main" id="{FBACE335-A171-4D21-BAC1-D5212E15769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562100" y="1871980"/>
                  <a:ext cx="2387600" cy="0"/>
                </a:xfrm>
                <a:prstGeom prst="line">
                  <a:avLst/>
                </a:prstGeom>
                <a:ln w="12700">
                  <a:solidFill>
                    <a:srgbClr val="64696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60" name="직사각형 159">
                <a:extLst>
                  <a:ext uri="{FF2B5EF4-FFF2-40B4-BE49-F238E27FC236}">
                    <a16:creationId xmlns:a16="http://schemas.microsoft.com/office/drawing/2014/main" id="{FA5911A0-D8AB-4B67-ACA8-BCCD1D268CAC}"/>
                  </a:ext>
                </a:extLst>
              </p:cNvPr>
              <p:cNvSpPr/>
              <p:nvPr/>
            </p:nvSpPr>
            <p:spPr>
              <a:xfrm>
                <a:off x="1362663" y="1708526"/>
                <a:ext cx="3129224" cy="5489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1400" b="1" dirty="0">
                    <a:solidFill>
                      <a:srgbClr val="44546A">
                        <a:lumMod val="75000"/>
                      </a:srgbClr>
                    </a:solidFill>
                  </a:rPr>
                  <a:t>resources/../mapper/AppointmentMapper.xml</a:t>
                </a:r>
                <a:endParaRPr lang="ko-KR" altLang="en-US" sz="900" dirty="0">
                  <a:solidFill>
                    <a:prstClr val="black">
                      <a:lumMod val="65000"/>
                      <a:lumOff val="35000"/>
                    </a:prstClr>
                  </a:solidFill>
                </a:endParaRPr>
              </a:p>
            </p:txBody>
          </p:sp>
        </p:grpSp>
      </p:grp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855094AA-D9A7-4B44-8876-088FBBCA736A}"/>
              </a:ext>
            </a:extLst>
          </p:cNvPr>
          <p:cNvCxnSpPr/>
          <p:nvPr/>
        </p:nvCxnSpPr>
        <p:spPr>
          <a:xfrm>
            <a:off x="9673394" y="3151394"/>
            <a:ext cx="0" cy="471638"/>
          </a:xfrm>
          <a:prstGeom prst="straightConnector1">
            <a:avLst/>
          </a:prstGeom>
          <a:ln w="38100">
            <a:solidFill>
              <a:srgbClr val="64696D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직선 화살표 연결선 165">
            <a:extLst>
              <a:ext uri="{FF2B5EF4-FFF2-40B4-BE49-F238E27FC236}">
                <a16:creationId xmlns:a16="http://schemas.microsoft.com/office/drawing/2014/main" id="{0CF852C0-A93B-41B5-AEAA-0BCDEE1F765B}"/>
              </a:ext>
            </a:extLst>
          </p:cNvPr>
          <p:cNvCxnSpPr/>
          <p:nvPr/>
        </p:nvCxnSpPr>
        <p:spPr>
          <a:xfrm>
            <a:off x="9673394" y="4782158"/>
            <a:ext cx="0" cy="471638"/>
          </a:xfrm>
          <a:prstGeom prst="straightConnector1">
            <a:avLst/>
          </a:prstGeom>
          <a:ln w="38100">
            <a:solidFill>
              <a:srgbClr val="64696D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8" name="그룹 167">
            <a:extLst>
              <a:ext uri="{FF2B5EF4-FFF2-40B4-BE49-F238E27FC236}">
                <a16:creationId xmlns:a16="http://schemas.microsoft.com/office/drawing/2014/main" id="{16E229F2-2D44-4A39-9337-4E088D17846E}"/>
              </a:ext>
            </a:extLst>
          </p:cNvPr>
          <p:cNvGrpSpPr/>
          <p:nvPr/>
        </p:nvGrpSpPr>
        <p:grpSpPr>
          <a:xfrm>
            <a:off x="3063007" y="4478220"/>
            <a:ext cx="4223282" cy="713161"/>
            <a:chOff x="953947" y="1464301"/>
            <a:chExt cx="3074492" cy="1047105"/>
          </a:xfrm>
        </p:grpSpPr>
        <p:sp>
          <p:nvSpPr>
            <p:cNvPr id="169" name="직사각형 168">
              <a:extLst>
                <a:ext uri="{FF2B5EF4-FFF2-40B4-BE49-F238E27FC236}">
                  <a16:creationId xmlns:a16="http://schemas.microsoft.com/office/drawing/2014/main" id="{ABE3E37F-3FF3-41BF-B350-7574FCD312D6}"/>
                </a:ext>
              </a:extLst>
            </p:cNvPr>
            <p:cNvSpPr/>
            <p:nvPr/>
          </p:nvSpPr>
          <p:spPr>
            <a:xfrm>
              <a:off x="953947" y="2110160"/>
              <a:ext cx="3074492" cy="40124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900" dirty="0" err="1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handleRequest</a:t>
              </a:r>
              <a:r>
                <a:rPr lang="en-US" altLang="ko-KR" sz="9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() </a:t>
              </a:r>
              <a:r>
                <a:rPr lang="ko-KR" altLang="en-US" sz="9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실행</a:t>
              </a:r>
            </a:p>
          </p:txBody>
        </p:sp>
        <p:grpSp>
          <p:nvGrpSpPr>
            <p:cNvPr id="170" name="그룹 169">
              <a:extLst>
                <a:ext uri="{FF2B5EF4-FFF2-40B4-BE49-F238E27FC236}">
                  <a16:creationId xmlns:a16="http://schemas.microsoft.com/office/drawing/2014/main" id="{348FE9EA-C8AE-4AAF-B3F6-865D16925592}"/>
                </a:ext>
              </a:extLst>
            </p:cNvPr>
            <p:cNvGrpSpPr/>
            <p:nvPr/>
          </p:nvGrpSpPr>
          <p:grpSpPr>
            <a:xfrm>
              <a:off x="1055848" y="1464301"/>
              <a:ext cx="2868185" cy="662569"/>
              <a:chOff x="1487731" y="1691469"/>
              <a:chExt cx="2868185" cy="662569"/>
            </a:xfrm>
          </p:grpSpPr>
          <p:grpSp>
            <p:nvGrpSpPr>
              <p:cNvPr id="171" name="그룹 170">
                <a:extLst>
                  <a:ext uri="{FF2B5EF4-FFF2-40B4-BE49-F238E27FC236}">
                    <a16:creationId xmlns:a16="http://schemas.microsoft.com/office/drawing/2014/main" id="{9818744A-3576-417F-B114-555CE63514AE}"/>
                  </a:ext>
                </a:extLst>
              </p:cNvPr>
              <p:cNvGrpSpPr/>
              <p:nvPr/>
            </p:nvGrpSpPr>
            <p:grpSpPr>
              <a:xfrm>
                <a:off x="1487731" y="1691469"/>
                <a:ext cx="2868185" cy="662569"/>
                <a:chOff x="1562100" y="1377555"/>
                <a:chExt cx="2392546" cy="3706045"/>
              </a:xfrm>
            </p:grpSpPr>
            <p:cxnSp>
              <p:nvCxnSpPr>
                <p:cNvPr id="173" name="직선 연결선 172">
                  <a:extLst>
                    <a:ext uri="{FF2B5EF4-FFF2-40B4-BE49-F238E27FC236}">
                      <a16:creationId xmlns:a16="http://schemas.microsoft.com/office/drawing/2014/main" id="{A9138BD9-C4E8-4ACC-B7BD-6028FF23D66E}"/>
                    </a:ext>
                  </a:extLst>
                </p:cNvPr>
                <p:cNvCxnSpPr/>
                <p:nvPr/>
              </p:nvCxnSpPr>
              <p:spPr>
                <a:xfrm>
                  <a:off x="1563006" y="1377555"/>
                  <a:ext cx="0" cy="3204000"/>
                </a:xfrm>
                <a:prstGeom prst="line">
                  <a:avLst/>
                </a:prstGeom>
                <a:ln w="12700">
                  <a:solidFill>
                    <a:srgbClr val="64696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4" name="직선 연결선 173">
                  <a:extLst>
                    <a:ext uri="{FF2B5EF4-FFF2-40B4-BE49-F238E27FC236}">
                      <a16:creationId xmlns:a16="http://schemas.microsoft.com/office/drawing/2014/main" id="{0C6593F7-FE34-47B7-9248-5AC9BF1C2AF4}"/>
                    </a:ext>
                  </a:extLst>
                </p:cNvPr>
                <p:cNvCxnSpPr/>
                <p:nvPr/>
              </p:nvCxnSpPr>
              <p:spPr>
                <a:xfrm>
                  <a:off x="3952420" y="1879600"/>
                  <a:ext cx="0" cy="3204000"/>
                </a:xfrm>
                <a:prstGeom prst="line">
                  <a:avLst/>
                </a:prstGeom>
                <a:ln w="12700">
                  <a:solidFill>
                    <a:srgbClr val="64696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5" name="직선 연결선 174">
                  <a:extLst>
                    <a:ext uri="{FF2B5EF4-FFF2-40B4-BE49-F238E27FC236}">
                      <a16:creationId xmlns:a16="http://schemas.microsoft.com/office/drawing/2014/main" id="{0A63218D-9A36-433C-B127-B8891FF23D8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62100" y="4571986"/>
                  <a:ext cx="2392546" cy="16"/>
                </a:xfrm>
                <a:prstGeom prst="line">
                  <a:avLst/>
                </a:prstGeom>
                <a:ln w="12700">
                  <a:solidFill>
                    <a:srgbClr val="64696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6" name="직선 연결선 175">
                  <a:extLst>
                    <a:ext uri="{FF2B5EF4-FFF2-40B4-BE49-F238E27FC236}">
                      <a16:creationId xmlns:a16="http://schemas.microsoft.com/office/drawing/2014/main" id="{B6365CD2-56D2-413F-9667-F25888DE4B2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562100" y="1871980"/>
                  <a:ext cx="2387600" cy="0"/>
                </a:xfrm>
                <a:prstGeom prst="line">
                  <a:avLst/>
                </a:prstGeom>
                <a:ln w="12700">
                  <a:solidFill>
                    <a:srgbClr val="64696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2" name="직사각형 171">
                <a:extLst>
                  <a:ext uri="{FF2B5EF4-FFF2-40B4-BE49-F238E27FC236}">
                    <a16:creationId xmlns:a16="http://schemas.microsoft.com/office/drawing/2014/main" id="{A3830FC2-342B-4164-87BE-439117B3443D}"/>
                  </a:ext>
                </a:extLst>
              </p:cNvPr>
              <p:cNvSpPr/>
              <p:nvPr/>
            </p:nvSpPr>
            <p:spPr>
              <a:xfrm>
                <a:off x="1655362" y="1708526"/>
                <a:ext cx="2573173" cy="5489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1400" b="1" dirty="0">
                    <a:solidFill>
                      <a:srgbClr val="44546A">
                        <a:lumMod val="75000"/>
                      </a:srgbClr>
                    </a:solidFill>
                  </a:rPr>
                  <a:t>Controller/AppointmentController.java</a:t>
                </a:r>
                <a:endParaRPr lang="ko-KR" altLang="en-US" sz="900" dirty="0">
                  <a:solidFill>
                    <a:prstClr val="black">
                      <a:lumMod val="65000"/>
                      <a:lumOff val="35000"/>
                    </a:prstClr>
                  </a:solidFill>
                </a:endParaRPr>
              </a:p>
            </p:txBody>
          </p:sp>
        </p:grpSp>
      </p:grpSp>
      <p:grpSp>
        <p:nvGrpSpPr>
          <p:cNvPr id="196" name="그룹 195">
            <a:extLst>
              <a:ext uri="{FF2B5EF4-FFF2-40B4-BE49-F238E27FC236}">
                <a16:creationId xmlns:a16="http://schemas.microsoft.com/office/drawing/2014/main" id="{6FC5DE74-A76E-48EB-A6E1-E2F988AD89B4}"/>
              </a:ext>
            </a:extLst>
          </p:cNvPr>
          <p:cNvGrpSpPr/>
          <p:nvPr/>
        </p:nvGrpSpPr>
        <p:grpSpPr>
          <a:xfrm>
            <a:off x="7185324" y="2357005"/>
            <a:ext cx="592074" cy="1266027"/>
            <a:chOff x="5954628" y="2497667"/>
            <a:chExt cx="592074" cy="1510237"/>
          </a:xfrm>
        </p:grpSpPr>
        <p:cxnSp>
          <p:nvCxnSpPr>
            <p:cNvPr id="197" name="직선 연결선 196">
              <a:extLst>
                <a:ext uri="{FF2B5EF4-FFF2-40B4-BE49-F238E27FC236}">
                  <a16:creationId xmlns:a16="http://schemas.microsoft.com/office/drawing/2014/main" id="{95C0BD2F-C748-4E11-87F2-894C69949A95}"/>
                </a:ext>
              </a:extLst>
            </p:cNvPr>
            <p:cNvCxnSpPr>
              <a:cxnSpLocks/>
            </p:cNvCxnSpPr>
            <p:nvPr/>
          </p:nvCxnSpPr>
          <p:spPr>
            <a:xfrm>
              <a:off x="6242164" y="2497667"/>
              <a:ext cx="0" cy="1510237"/>
            </a:xfrm>
            <a:prstGeom prst="line">
              <a:avLst/>
            </a:prstGeom>
            <a:ln w="38100">
              <a:solidFill>
                <a:srgbClr val="6469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화살표 연결선 197">
              <a:extLst>
                <a:ext uri="{FF2B5EF4-FFF2-40B4-BE49-F238E27FC236}">
                  <a16:creationId xmlns:a16="http://schemas.microsoft.com/office/drawing/2014/main" id="{5E409674-7BB1-4B83-810A-FA3E0FA8699E}"/>
                </a:ext>
              </a:extLst>
            </p:cNvPr>
            <p:cNvCxnSpPr/>
            <p:nvPr/>
          </p:nvCxnSpPr>
          <p:spPr>
            <a:xfrm flipH="1">
              <a:off x="5954628" y="3997831"/>
              <a:ext cx="287536" cy="0"/>
            </a:xfrm>
            <a:prstGeom prst="straightConnector1">
              <a:avLst/>
            </a:prstGeom>
            <a:ln w="38100">
              <a:solidFill>
                <a:srgbClr val="64696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직선 화살표 연결선 198">
              <a:extLst>
                <a:ext uri="{FF2B5EF4-FFF2-40B4-BE49-F238E27FC236}">
                  <a16:creationId xmlns:a16="http://schemas.microsoft.com/office/drawing/2014/main" id="{E6C67DA2-BD76-4BA2-A6B3-1D707454BBAA}"/>
                </a:ext>
              </a:extLst>
            </p:cNvPr>
            <p:cNvCxnSpPr>
              <a:cxnSpLocks/>
            </p:cNvCxnSpPr>
            <p:nvPr/>
          </p:nvCxnSpPr>
          <p:spPr>
            <a:xfrm>
              <a:off x="6242164" y="2504583"/>
              <a:ext cx="304538" cy="0"/>
            </a:xfrm>
            <a:prstGeom prst="straightConnector1">
              <a:avLst/>
            </a:prstGeom>
            <a:ln w="38100">
              <a:solidFill>
                <a:srgbClr val="64696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77A05695-FC79-4DF6-BB50-2EBB419076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399" y="2871885"/>
            <a:ext cx="2624476" cy="370691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776FB45-841F-445F-A95D-CC7D4DBF78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963" y="1107804"/>
            <a:ext cx="2326627" cy="1692878"/>
          </a:xfrm>
          <a:prstGeom prst="rect">
            <a:avLst/>
          </a:prstGeom>
        </p:spPr>
      </p:pic>
      <p:sp>
        <p:nvSpPr>
          <p:cNvPr id="74" name="직사각형 73">
            <a:extLst>
              <a:ext uri="{FF2B5EF4-FFF2-40B4-BE49-F238E27FC236}">
                <a16:creationId xmlns:a16="http://schemas.microsoft.com/office/drawing/2014/main" id="{9EAD5827-F368-43CB-A0EB-E50B0E159EF3}"/>
              </a:ext>
            </a:extLst>
          </p:cNvPr>
          <p:cNvSpPr/>
          <p:nvPr/>
        </p:nvSpPr>
        <p:spPr>
          <a:xfrm>
            <a:off x="3044952" y="1205107"/>
            <a:ext cx="6102095" cy="8876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b="1" dirty="0">
                <a:solidFill>
                  <a:srgbClr val="44546A">
                    <a:lumMod val="75000"/>
                  </a:srgbClr>
                </a:solidFill>
              </a:rPr>
              <a:t>통계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이번 달의 예약</a:t>
            </a: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, </a:t>
            </a: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오늘의 예약 통계</a:t>
            </a:r>
            <a:endParaRPr lang="en-US" altLang="ko-KR" sz="12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환자의 연령대 </a:t>
            </a: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, </a:t>
            </a: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이번 달 예약한 환자 성별</a:t>
            </a: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통계</a:t>
            </a:r>
            <a:endParaRPr lang="en-US" altLang="ko-KR" sz="12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2A007518-F368-4EAB-8675-1D8BD980535E}"/>
              </a:ext>
            </a:extLst>
          </p:cNvPr>
          <p:cNvCxnSpPr>
            <a:cxnSpLocks/>
          </p:cNvCxnSpPr>
          <p:nvPr/>
        </p:nvCxnSpPr>
        <p:spPr>
          <a:xfrm flipV="1">
            <a:off x="5209080" y="3824329"/>
            <a:ext cx="0" cy="471638"/>
          </a:xfrm>
          <a:prstGeom prst="straightConnector1">
            <a:avLst/>
          </a:prstGeom>
          <a:ln w="38100">
            <a:solidFill>
              <a:srgbClr val="64696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72D0AC3B-E5E6-4446-8495-E0682EBC6F3F}"/>
              </a:ext>
            </a:extLst>
          </p:cNvPr>
          <p:cNvGrpSpPr/>
          <p:nvPr/>
        </p:nvGrpSpPr>
        <p:grpSpPr>
          <a:xfrm>
            <a:off x="3063007" y="2862287"/>
            <a:ext cx="4240215" cy="903213"/>
            <a:chOff x="3063007" y="2862287"/>
            <a:chExt cx="4240215" cy="903213"/>
          </a:xfrm>
        </p:grpSpPr>
        <p:grpSp>
          <p:nvGrpSpPr>
            <p:cNvPr id="82" name="그룹 81">
              <a:extLst>
                <a:ext uri="{FF2B5EF4-FFF2-40B4-BE49-F238E27FC236}">
                  <a16:creationId xmlns:a16="http://schemas.microsoft.com/office/drawing/2014/main" id="{D3511CC9-2F91-4977-8BAB-8361FA7B740F}"/>
                </a:ext>
              </a:extLst>
            </p:cNvPr>
            <p:cNvGrpSpPr/>
            <p:nvPr/>
          </p:nvGrpSpPr>
          <p:grpSpPr>
            <a:xfrm>
              <a:off x="3063007" y="2862287"/>
              <a:ext cx="4223282" cy="903213"/>
              <a:chOff x="953947" y="1464301"/>
              <a:chExt cx="3074492" cy="1326150"/>
            </a:xfrm>
          </p:grpSpPr>
          <p:sp>
            <p:nvSpPr>
              <p:cNvPr id="83" name="직사각형 82">
                <a:extLst>
                  <a:ext uri="{FF2B5EF4-FFF2-40B4-BE49-F238E27FC236}">
                    <a16:creationId xmlns:a16="http://schemas.microsoft.com/office/drawing/2014/main" id="{40CD898A-BACE-498C-904B-94281E98E848}"/>
                  </a:ext>
                </a:extLst>
              </p:cNvPr>
              <p:cNvSpPr/>
              <p:nvPr/>
            </p:nvSpPr>
            <p:spPr>
              <a:xfrm>
                <a:off x="953947" y="2110160"/>
                <a:ext cx="3074492" cy="68029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endParaRPr lang="en-US" altLang="ko-KR" sz="1800" b="1" dirty="0">
                  <a:solidFill>
                    <a:srgbClr val="7F0055"/>
                  </a:solidFill>
                  <a:latin typeface="Consolas" panose="020B0609020204030204" pitchFamily="49" charset="0"/>
                </a:endParaRPr>
              </a:p>
            </p:txBody>
          </p:sp>
          <p:grpSp>
            <p:nvGrpSpPr>
              <p:cNvPr id="84" name="그룹 83">
                <a:extLst>
                  <a:ext uri="{FF2B5EF4-FFF2-40B4-BE49-F238E27FC236}">
                    <a16:creationId xmlns:a16="http://schemas.microsoft.com/office/drawing/2014/main" id="{872FD4D8-B595-418B-8FF2-509122035131}"/>
                  </a:ext>
                </a:extLst>
              </p:cNvPr>
              <p:cNvGrpSpPr/>
              <p:nvPr/>
            </p:nvGrpSpPr>
            <p:grpSpPr>
              <a:xfrm>
                <a:off x="1055848" y="1464301"/>
                <a:ext cx="2868185" cy="662569"/>
                <a:chOff x="1487731" y="1691469"/>
                <a:chExt cx="2868185" cy="662569"/>
              </a:xfrm>
            </p:grpSpPr>
            <p:grpSp>
              <p:nvGrpSpPr>
                <p:cNvPr id="86" name="그룹 85">
                  <a:extLst>
                    <a:ext uri="{FF2B5EF4-FFF2-40B4-BE49-F238E27FC236}">
                      <a16:creationId xmlns:a16="http://schemas.microsoft.com/office/drawing/2014/main" id="{FF7B2530-059C-4F9B-85B2-EFD5BA97B091}"/>
                    </a:ext>
                  </a:extLst>
                </p:cNvPr>
                <p:cNvGrpSpPr/>
                <p:nvPr/>
              </p:nvGrpSpPr>
              <p:grpSpPr>
                <a:xfrm>
                  <a:off x="1487731" y="1691469"/>
                  <a:ext cx="2868185" cy="662569"/>
                  <a:chOff x="1562100" y="1377555"/>
                  <a:chExt cx="2392546" cy="3706045"/>
                </a:xfrm>
              </p:grpSpPr>
              <p:cxnSp>
                <p:nvCxnSpPr>
                  <p:cNvPr id="91" name="직선 연결선 90">
                    <a:extLst>
                      <a:ext uri="{FF2B5EF4-FFF2-40B4-BE49-F238E27FC236}">
                        <a16:creationId xmlns:a16="http://schemas.microsoft.com/office/drawing/2014/main" id="{C7D9418D-305D-4980-B0CC-7323D56D7CED}"/>
                      </a:ext>
                    </a:extLst>
                  </p:cNvPr>
                  <p:cNvCxnSpPr/>
                  <p:nvPr/>
                </p:nvCxnSpPr>
                <p:spPr>
                  <a:xfrm>
                    <a:off x="1563006" y="1377555"/>
                    <a:ext cx="0" cy="3204000"/>
                  </a:xfrm>
                  <a:prstGeom prst="line">
                    <a:avLst/>
                  </a:prstGeom>
                  <a:ln w="12700">
                    <a:solidFill>
                      <a:srgbClr val="64696D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8" name="직선 연결선 107">
                    <a:extLst>
                      <a:ext uri="{FF2B5EF4-FFF2-40B4-BE49-F238E27FC236}">
                        <a16:creationId xmlns:a16="http://schemas.microsoft.com/office/drawing/2014/main" id="{68FCCF9C-586E-4622-B880-984D7B4ED6A3}"/>
                      </a:ext>
                    </a:extLst>
                  </p:cNvPr>
                  <p:cNvCxnSpPr/>
                  <p:nvPr/>
                </p:nvCxnSpPr>
                <p:spPr>
                  <a:xfrm>
                    <a:off x="3952420" y="1879600"/>
                    <a:ext cx="0" cy="3204000"/>
                  </a:xfrm>
                  <a:prstGeom prst="line">
                    <a:avLst/>
                  </a:prstGeom>
                  <a:ln w="12700">
                    <a:solidFill>
                      <a:srgbClr val="64696D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9" name="직선 연결선 108">
                    <a:extLst>
                      <a:ext uri="{FF2B5EF4-FFF2-40B4-BE49-F238E27FC236}">
                        <a16:creationId xmlns:a16="http://schemas.microsoft.com/office/drawing/2014/main" id="{F9CC5BE9-EB4F-4E2E-9779-7DCE7BF27FF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562100" y="4571986"/>
                    <a:ext cx="2392546" cy="16"/>
                  </a:xfrm>
                  <a:prstGeom prst="line">
                    <a:avLst/>
                  </a:prstGeom>
                  <a:ln w="12700">
                    <a:solidFill>
                      <a:srgbClr val="64696D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0" name="직선 연결선 109">
                    <a:extLst>
                      <a:ext uri="{FF2B5EF4-FFF2-40B4-BE49-F238E27FC236}">
                        <a16:creationId xmlns:a16="http://schemas.microsoft.com/office/drawing/2014/main" id="{EAB6A774-83BB-49D3-A568-D1A7E0CD76B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562100" y="1871980"/>
                    <a:ext cx="2387600" cy="0"/>
                  </a:xfrm>
                  <a:prstGeom prst="line">
                    <a:avLst/>
                  </a:prstGeom>
                  <a:ln w="12700">
                    <a:solidFill>
                      <a:srgbClr val="64696D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88" name="직사각형 87">
                  <a:extLst>
                    <a:ext uri="{FF2B5EF4-FFF2-40B4-BE49-F238E27FC236}">
                      <a16:creationId xmlns:a16="http://schemas.microsoft.com/office/drawing/2014/main" id="{5E54A0B7-9602-4F62-B208-2AD1635C40A8}"/>
                    </a:ext>
                  </a:extLst>
                </p:cNvPr>
                <p:cNvSpPr/>
                <p:nvPr/>
              </p:nvSpPr>
              <p:spPr>
                <a:xfrm>
                  <a:off x="1734036" y="1708526"/>
                  <a:ext cx="2358214" cy="54896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>
                    <a:lnSpc>
                      <a:spcPct val="150000"/>
                    </a:lnSpc>
                  </a:pPr>
                  <a:r>
                    <a:rPr lang="en-US" altLang="ko-KR" sz="1400" b="1" dirty="0">
                      <a:solidFill>
                        <a:srgbClr val="44546A">
                          <a:lumMod val="75000"/>
                        </a:srgbClr>
                      </a:solidFill>
                    </a:rPr>
                    <a:t>view/doctor/</a:t>
                  </a:r>
                  <a:r>
                    <a:rPr lang="en-US" altLang="ko-KR" sz="1400" b="1" dirty="0" err="1">
                      <a:solidFill>
                        <a:srgbClr val="44546A">
                          <a:lumMod val="75000"/>
                        </a:srgbClr>
                      </a:solidFill>
                    </a:rPr>
                    <a:t>doc_home.jsp</a:t>
                  </a:r>
                  <a:endParaRPr lang="ko-KR" altLang="en-US" sz="900" dirty="0">
                    <a:solidFill>
                      <a:prstClr val="black">
                        <a:lumMod val="65000"/>
                        <a:lumOff val="35000"/>
                      </a:prstClr>
                    </a:solidFill>
                  </a:endParaRPr>
                </a:p>
              </p:txBody>
            </p:sp>
          </p:grpSp>
        </p:grp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392B8834-CE1C-4B6F-8B5B-661841C738DC}"/>
                </a:ext>
              </a:extLst>
            </p:cNvPr>
            <p:cNvSpPr/>
            <p:nvPr/>
          </p:nvSpPr>
          <p:spPr>
            <a:xfrm>
              <a:off x="3079940" y="3292498"/>
              <a:ext cx="4223282" cy="2732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9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의사회원으로 로그인 시 </a:t>
              </a:r>
              <a:r>
                <a:rPr lang="en-US" altLang="ko-KR" sz="9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home</a:t>
              </a:r>
              <a:r>
                <a:rPr lang="ko-KR" altLang="en-US" sz="9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화면에서 바로 통계를 확인할 수 있음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123804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각 삼각형 7"/>
          <p:cNvSpPr/>
          <p:nvPr/>
        </p:nvSpPr>
        <p:spPr>
          <a:xfrm rot="5400000">
            <a:off x="61310" y="-61310"/>
            <a:ext cx="4572003" cy="4694623"/>
          </a:xfrm>
          <a:prstGeom prst="rtTriangle">
            <a:avLst/>
          </a:prstGeom>
          <a:solidFill>
            <a:srgbClr val="D2D2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060F182C-3E11-40D9-BCFF-E423BDDB9A95}"/>
              </a:ext>
            </a:extLst>
          </p:cNvPr>
          <p:cNvSpPr/>
          <p:nvPr/>
        </p:nvSpPr>
        <p:spPr>
          <a:xfrm>
            <a:off x="242862" y="1072442"/>
            <a:ext cx="11633200" cy="5616575"/>
          </a:xfrm>
          <a:prstGeom prst="rect">
            <a:avLst/>
          </a:prstGeom>
          <a:solidFill>
            <a:schemeClr val="bg1"/>
          </a:solidFill>
          <a:ln>
            <a:solidFill>
              <a:srgbClr val="6469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977002" y="113821"/>
            <a:ext cx="6096000" cy="76944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latinLnBrk="0">
              <a:defRPr/>
            </a:pPr>
            <a:r>
              <a:rPr lang="en-US" altLang="ko-KR" sz="28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05 </a:t>
            </a:r>
            <a:r>
              <a:rPr lang="ko-KR" altLang="en-US" sz="28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기술상세</a:t>
            </a:r>
            <a:endParaRPr lang="en-US" altLang="ko-KR" sz="2800" b="1" i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 latinLnBrk="0">
              <a:defRPr/>
            </a:pPr>
            <a:r>
              <a:rPr lang="en-US" altLang="ko-KR" sz="160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08.1 </a:t>
            </a:r>
            <a:r>
              <a:rPr lang="ko-KR" altLang="en-US" sz="160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병원페이지</a:t>
            </a:r>
          </a:p>
        </p:txBody>
      </p:sp>
      <p:sp>
        <p:nvSpPr>
          <p:cNvPr id="77" name="직사각형 76"/>
          <p:cNvSpPr/>
          <p:nvPr/>
        </p:nvSpPr>
        <p:spPr>
          <a:xfrm>
            <a:off x="4675930" y="1636015"/>
            <a:ext cx="184731" cy="454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endParaRPr lang="en-US" altLang="ko-KR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85" name="직사각형 84"/>
          <p:cNvSpPr/>
          <p:nvPr/>
        </p:nvSpPr>
        <p:spPr>
          <a:xfrm>
            <a:off x="8338332" y="1636015"/>
            <a:ext cx="184731" cy="454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endParaRPr lang="en-US" altLang="ko-KR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grpSp>
        <p:nvGrpSpPr>
          <p:cNvPr id="111" name="그룹 110">
            <a:extLst>
              <a:ext uri="{FF2B5EF4-FFF2-40B4-BE49-F238E27FC236}">
                <a16:creationId xmlns:a16="http://schemas.microsoft.com/office/drawing/2014/main" id="{39F90AF3-FA16-4D3E-B69B-4BD9F928AD48}"/>
              </a:ext>
            </a:extLst>
          </p:cNvPr>
          <p:cNvGrpSpPr/>
          <p:nvPr/>
        </p:nvGrpSpPr>
        <p:grpSpPr>
          <a:xfrm>
            <a:off x="7641195" y="2136471"/>
            <a:ext cx="4223282" cy="920910"/>
            <a:chOff x="953947" y="1464301"/>
            <a:chExt cx="3074492" cy="1352132"/>
          </a:xfrm>
        </p:grpSpPr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0E1D42B2-A61E-4755-94E6-EDF1AB62F236}"/>
                </a:ext>
              </a:extLst>
            </p:cNvPr>
            <p:cNvSpPr/>
            <p:nvPr/>
          </p:nvSpPr>
          <p:spPr>
            <a:xfrm>
              <a:off x="953947" y="2110159"/>
              <a:ext cx="3074492" cy="70627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900" dirty="0" err="1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insertDoctor</a:t>
              </a:r>
              <a:r>
                <a:rPr lang="en-US" altLang="ko-KR" sz="9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() </a:t>
              </a:r>
              <a:r>
                <a:rPr lang="ko-KR" altLang="en-US" sz="9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실행</a:t>
              </a:r>
              <a:endParaRPr lang="en-US" altLang="ko-KR" sz="900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900" dirty="0" err="1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deleteDoctor</a:t>
              </a:r>
              <a:r>
                <a:rPr lang="en-US" altLang="ko-KR" sz="9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() </a:t>
              </a:r>
              <a:r>
                <a:rPr lang="ko-KR" altLang="en-US" sz="9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실행</a:t>
              </a:r>
              <a:endParaRPr lang="en-US" altLang="ko-KR" sz="900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  <p:grpSp>
          <p:nvGrpSpPr>
            <p:cNvPr id="113" name="그룹 112">
              <a:extLst>
                <a:ext uri="{FF2B5EF4-FFF2-40B4-BE49-F238E27FC236}">
                  <a16:creationId xmlns:a16="http://schemas.microsoft.com/office/drawing/2014/main" id="{DF81CC66-0AB5-4425-BACF-0F0C9D2B2B24}"/>
                </a:ext>
              </a:extLst>
            </p:cNvPr>
            <p:cNvGrpSpPr/>
            <p:nvPr/>
          </p:nvGrpSpPr>
          <p:grpSpPr>
            <a:xfrm>
              <a:off x="1055848" y="1464301"/>
              <a:ext cx="2868185" cy="662569"/>
              <a:chOff x="1487731" y="1691469"/>
              <a:chExt cx="2868185" cy="662569"/>
            </a:xfrm>
          </p:grpSpPr>
          <p:grpSp>
            <p:nvGrpSpPr>
              <p:cNvPr id="114" name="그룹 113">
                <a:extLst>
                  <a:ext uri="{FF2B5EF4-FFF2-40B4-BE49-F238E27FC236}">
                    <a16:creationId xmlns:a16="http://schemas.microsoft.com/office/drawing/2014/main" id="{F0ACB0F0-B97A-4582-9A86-BDB0D5076A39}"/>
                  </a:ext>
                </a:extLst>
              </p:cNvPr>
              <p:cNvGrpSpPr/>
              <p:nvPr/>
            </p:nvGrpSpPr>
            <p:grpSpPr>
              <a:xfrm>
                <a:off x="1487731" y="1691469"/>
                <a:ext cx="2868185" cy="662569"/>
                <a:chOff x="1562100" y="1377555"/>
                <a:chExt cx="2392546" cy="3706045"/>
              </a:xfrm>
            </p:grpSpPr>
            <p:cxnSp>
              <p:nvCxnSpPr>
                <p:cNvPr id="116" name="직선 연결선 115">
                  <a:extLst>
                    <a:ext uri="{FF2B5EF4-FFF2-40B4-BE49-F238E27FC236}">
                      <a16:creationId xmlns:a16="http://schemas.microsoft.com/office/drawing/2014/main" id="{69445426-7B17-4E10-B76D-E77EAE42D279}"/>
                    </a:ext>
                  </a:extLst>
                </p:cNvPr>
                <p:cNvCxnSpPr/>
                <p:nvPr/>
              </p:nvCxnSpPr>
              <p:spPr>
                <a:xfrm>
                  <a:off x="1563006" y="1377555"/>
                  <a:ext cx="0" cy="3204000"/>
                </a:xfrm>
                <a:prstGeom prst="line">
                  <a:avLst/>
                </a:prstGeom>
                <a:ln w="12700">
                  <a:solidFill>
                    <a:srgbClr val="64696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7" name="직선 연결선 116">
                  <a:extLst>
                    <a:ext uri="{FF2B5EF4-FFF2-40B4-BE49-F238E27FC236}">
                      <a16:creationId xmlns:a16="http://schemas.microsoft.com/office/drawing/2014/main" id="{44C4E48A-6DCD-4587-8E81-0C94896E1C1C}"/>
                    </a:ext>
                  </a:extLst>
                </p:cNvPr>
                <p:cNvCxnSpPr/>
                <p:nvPr/>
              </p:nvCxnSpPr>
              <p:spPr>
                <a:xfrm>
                  <a:off x="3952420" y="1879600"/>
                  <a:ext cx="0" cy="3204000"/>
                </a:xfrm>
                <a:prstGeom prst="line">
                  <a:avLst/>
                </a:prstGeom>
                <a:ln w="12700">
                  <a:solidFill>
                    <a:srgbClr val="64696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8" name="직선 연결선 117">
                  <a:extLst>
                    <a:ext uri="{FF2B5EF4-FFF2-40B4-BE49-F238E27FC236}">
                      <a16:creationId xmlns:a16="http://schemas.microsoft.com/office/drawing/2014/main" id="{3F564F22-0633-4252-97B9-D15FD4AE0E2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62100" y="4571986"/>
                  <a:ext cx="2392546" cy="16"/>
                </a:xfrm>
                <a:prstGeom prst="line">
                  <a:avLst/>
                </a:prstGeom>
                <a:ln w="12700">
                  <a:solidFill>
                    <a:srgbClr val="64696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7" name="직선 연결선 136">
                  <a:extLst>
                    <a:ext uri="{FF2B5EF4-FFF2-40B4-BE49-F238E27FC236}">
                      <a16:creationId xmlns:a16="http://schemas.microsoft.com/office/drawing/2014/main" id="{5A044947-B324-4F53-BAF4-551676B163E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562100" y="1871980"/>
                  <a:ext cx="2387600" cy="0"/>
                </a:xfrm>
                <a:prstGeom prst="line">
                  <a:avLst/>
                </a:prstGeom>
                <a:ln w="12700">
                  <a:solidFill>
                    <a:srgbClr val="64696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15" name="직사각형 114">
                <a:extLst>
                  <a:ext uri="{FF2B5EF4-FFF2-40B4-BE49-F238E27FC236}">
                    <a16:creationId xmlns:a16="http://schemas.microsoft.com/office/drawing/2014/main" id="{D33A068F-09AB-4230-8654-EA8A808B3E53}"/>
                  </a:ext>
                </a:extLst>
              </p:cNvPr>
              <p:cNvSpPr/>
              <p:nvPr/>
            </p:nvSpPr>
            <p:spPr>
              <a:xfrm>
                <a:off x="1734036" y="1708526"/>
                <a:ext cx="2358214" cy="5489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1400" b="1" dirty="0">
                    <a:solidFill>
                      <a:srgbClr val="44546A">
                        <a:lumMod val="75000"/>
                      </a:srgbClr>
                    </a:solidFill>
                  </a:rPr>
                  <a:t>Service/dsImpl.java</a:t>
                </a:r>
                <a:endParaRPr lang="ko-KR" altLang="en-US" sz="900" dirty="0">
                  <a:solidFill>
                    <a:prstClr val="black">
                      <a:lumMod val="65000"/>
                      <a:lumOff val="35000"/>
                    </a:prstClr>
                  </a:solidFill>
                </a:endParaRPr>
              </a:p>
            </p:txBody>
          </p:sp>
        </p:grpSp>
      </p:grpSp>
      <p:grpSp>
        <p:nvGrpSpPr>
          <p:cNvPr id="138" name="그룹 137">
            <a:extLst>
              <a:ext uri="{FF2B5EF4-FFF2-40B4-BE49-F238E27FC236}">
                <a16:creationId xmlns:a16="http://schemas.microsoft.com/office/drawing/2014/main" id="{3A01893B-C881-45BD-BF0A-148AB21DEA07}"/>
              </a:ext>
            </a:extLst>
          </p:cNvPr>
          <p:cNvGrpSpPr/>
          <p:nvPr/>
        </p:nvGrpSpPr>
        <p:grpSpPr>
          <a:xfrm>
            <a:off x="7640996" y="3812839"/>
            <a:ext cx="4251625" cy="920910"/>
            <a:chOff x="945369" y="1464301"/>
            <a:chExt cx="3095124" cy="1352132"/>
          </a:xfrm>
        </p:grpSpPr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038FB61F-E07F-4D7C-899C-587A18F7C937}"/>
                </a:ext>
              </a:extLst>
            </p:cNvPr>
            <p:cNvSpPr/>
            <p:nvPr/>
          </p:nvSpPr>
          <p:spPr>
            <a:xfrm>
              <a:off x="953947" y="2110159"/>
              <a:ext cx="3074492" cy="70627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900" dirty="0" err="1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insertDoctor</a:t>
              </a:r>
              <a:r>
                <a:rPr lang="en-US" altLang="ko-KR" sz="9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() </a:t>
              </a:r>
              <a:r>
                <a:rPr lang="ko-KR" altLang="en-US" sz="9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실행</a:t>
              </a:r>
              <a:endParaRPr lang="en-US" altLang="ko-KR" sz="900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900" dirty="0" err="1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deleteDoctor</a:t>
              </a:r>
              <a:r>
                <a:rPr lang="en-US" altLang="ko-KR" sz="9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() </a:t>
              </a:r>
              <a:r>
                <a:rPr lang="ko-KR" altLang="en-US" sz="9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실행</a:t>
              </a:r>
              <a:endParaRPr lang="en-US" altLang="ko-KR" sz="900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  <p:grpSp>
          <p:nvGrpSpPr>
            <p:cNvPr id="140" name="그룹 139">
              <a:extLst>
                <a:ext uri="{FF2B5EF4-FFF2-40B4-BE49-F238E27FC236}">
                  <a16:creationId xmlns:a16="http://schemas.microsoft.com/office/drawing/2014/main" id="{653B0F6F-6DFE-4D46-B153-D15880899AD7}"/>
                </a:ext>
              </a:extLst>
            </p:cNvPr>
            <p:cNvGrpSpPr/>
            <p:nvPr/>
          </p:nvGrpSpPr>
          <p:grpSpPr>
            <a:xfrm>
              <a:off x="945369" y="1464301"/>
              <a:ext cx="3095124" cy="662569"/>
              <a:chOff x="1377252" y="1691469"/>
              <a:chExt cx="3095124" cy="662569"/>
            </a:xfrm>
          </p:grpSpPr>
          <p:grpSp>
            <p:nvGrpSpPr>
              <p:cNvPr id="141" name="그룹 140">
                <a:extLst>
                  <a:ext uri="{FF2B5EF4-FFF2-40B4-BE49-F238E27FC236}">
                    <a16:creationId xmlns:a16="http://schemas.microsoft.com/office/drawing/2014/main" id="{E65B5992-02E6-4E83-9DB9-7D9408A2E7AD}"/>
                  </a:ext>
                </a:extLst>
              </p:cNvPr>
              <p:cNvGrpSpPr/>
              <p:nvPr/>
            </p:nvGrpSpPr>
            <p:grpSpPr>
              <a:xfrm>
                <a:off x="1487731" y="1691469"/>
                <a:ext cx="2868185" cy="662569"/>
                <a:chOff x="1562100" y="1377555"/>
                <a:chExt cx="2392546" cy="3706045"/>
              </a:xfrm>
            </p:grpSpPr>
            <p:cxnSp>
              <p:nvCxnSpPr>
                <p:cNvPr id="143" name="직선 연결선 142">
                  <a:extLst>
                    <a:ext uri="{FF2B5EF4-FFF2-40B4-BE49-F238E27FC236}">
                      <a16:creationId xmlns:a16="http://schemas.microsoft.com/office/drawing/2014/main" id="{CC90E1B1-77C1-4E9A-AC47-D10DFF5FCAAB}"/>
                    </a:ext>
                  </a:extLst>
                </p:cNvPr>
                <p:cNvCxnSpPr/>
                <p:nvPr/>
              </p:nvCxnSpPr>
              <p:spPr>
                <a:xfrm>
                  <a:off x="1563006" y="1377555"/>
                  <a:ext cx="0" cy="3204000"/>
                </a:xfrm>
                <a:prstGeom prst="line">
                  <a:avLst/>
                </a:prstGeom>
                <a:ln w="12700">
                  <a:solidFill>
                    <a:srgbClr val="64696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4" name="직선 연결선 143">
                  <a:extLst>
                    <a:ext uri="{FF2B5EF4-FFF2-40B4-BE49-F238E27FC236}">
                      <a16:creationId xmlns:a16="http://schemas.microsoft.com/office/drawing/2014/main" id="{A269500F-FC0E-49C5-9F32-D75A5FE930BE}"/>
                    </a:ext>
                  </a:extLst>
                </p:cNvPr>
                <p:cNvCxnSpPr/>
                <p:nvPr/>
              </p:nvCxnSpPr>
              <p:spPr>
                <a:xfrm>
                  <a:off x="3952420" y="1879600"/>
                  <a:ext cx="0" cy="3204000"/>
                </a:xfrm>
                <a:prstGeom prst="line">
                  <a:avLst/>
                </a:prstGeom>
                <a:ln w="12700">
                  <a:solidFill>
                    <a:srgbClr val="64696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직선 연결선 144">
                  <a:extLst>
                    <a:ext uri="{FF2B5EF4-FFF2-40B4-BE49-F238E27FC236}">
                      <a16:creationId xmlns:a16="http://schemas.microsoft.com/office/drawing/2014/main" id="{20BD4202-6522-4A6A-AA29-45A8B2E0CAB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62100" y="4571986"/>
                  <a:ext cx="2392546" cy="16"/>
                </a:xfrm>
                <a:prstGeom prst="line">
                  <a:avLst/>
                </a:prstGeom>
                <a:ln w="12700">
                  <a:solidFill>
                    <a:srgbClr val="64696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5" name="직선 연결선 154">
                  <a:extLst>
                    <a:ext uri="{FF2B5EF4-FFF2-40B4-BE49-F238E27FC236}">
                      <a16:creationId xmlns:a16="http://schemas.microsoft.com/office/drawing/2014/main" id="{82B35479-5497-43D6-9874-94B7E846634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562100" y="1871980"/>
                  <a:ext cx="2387600" cy="0"/>
                </a:xfrm>
                <a:prstGeom prst="line">
                  <a:avLst/>
                </a:prstGeom>
                <a:ln w="12700">
                  <a:solidFill>
                    <a:srgbClr val="64696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42" name="직사각형 141">
                <a:extLst>
                  <a:ext uri="{FF2B5EF4-FFF2-40B4-BE49-F238E27FC236}">
                    <a16:creationId xmlns:a16="http://schemas.microsoft.com/office/drawing/2014/main" id="{27E0B179-881D-4D6E-96E6-DBD72698BE5E}"/>
                  </a:ext>
                </a:extLst>
              </p:cNvPr>
              <p:cNvSpPr/>
              <p:nvPr/>
            </p:nvSpPr>
            <p:spPr>
              <a:xfrm>
                <a:off x="1377252" y="1708526"/>
                <a:ext cx="3095124" cy="5489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1400" b="1" dirty="0" err="1">
                    <a:solidFill>
                      <a:srgbClr val="44546A">
                        <a:lumMod val="75000"/>
                      </a:srgbClr>
                    </a:solidFill>
                  </a:rPr>
                  <a:t>mybatis</a:t>
                </a:r>
                <a:r>
                  <a:rPr lang="en-US" altLang="ko-KR" sz="1400" b="1" dirty="0">
                    <a:solidFill>
                      <a:srgbClr val="44546A">
                        <a:lumMod val="75000"/>
                      </a:srgbClr>
                    </a:solidFill>
                  </a:rPr>
                  <a:t>/mapper/HospitalManagerMapper.java</a:t>
                </a:r>
                <a:endParaRPr lang="ko-KR" altLang="en-US" sz="900" dirty="0">
                  <a:solidFill>
                    <a:prstClr val="black">
                      <a:lumMod val="65000"/>
                      <a:lumOff val="35000"/>
                    </a:prstClr>
                  </a:solidFill>
                </a:endParaRPr>
              </a:p>
            </p:txBody>
          </p:sp>
        </p:grpSp>
      </p:grpSp>
      <p:grpSp>
        <p:nvGrpSpPr>
          <p:cNvPr id="156" name="그룹 155">
            <a:extLst>
              <a:ext uri="{FF2B5EF4-FFF2-40B4-BE49-F238E27FC236}">
                <a16:creationId xmlns:a16="http://schemas.microsoft.com/office/drawing/2014/main" id="{0A3852AB-B0A4-461A-B322-10524F0E0D0F}"/>
              </a:ext>
            </a:extLst>
          </p:cNvPr>
          <p:cNvGrpSpPr/>
          <p:nvPr/>
        </p:nvGrpSpPr>
        <p:grpSpPr>
          <a:xfrm>
            <a:off x="7316253" y="5334296"/>
            <a:ext cx="4588915" cy="1128659"/>
            <a:chOff x="719339" y="1464301"/>
            <a:chExt cx="3340665" cy="1657163"/>
          </a:xfrm>
        </p:grpSpPr>
        <p:sp>
          <p:nvSpPr>
            <p:cNvPr id="157" name="직사각형 156">
              <a:extLst>
                <a:ext uri="{FF2B5EF4-FFF2-40B4-BE49-F238E27FC236}">
                  <a16:creationId xmlns:a16="http://schemas.microsoft.com/office/drawing/2014/main" id="{CE2E9DBF-63DF-401A-89CC-AC48D1BE1D3A}"/>
                </a:ext>
              </a:extLst>
            </p:cNvPr>
            <p:cNvSpPr/>
            <p:nvPr/>
          </p:nvSpPr>
          <p:spPr>
            <a:xfrm>
              <a:off x="953947" y="2110160"/>
              <a:ext cx="3074492" cy="101130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9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id = “</a:t>
              </a:r>
              <a:r>
                <a:rPr lang="en-US" altLang="ko-KR" sz="900" dirty="0" err="1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insertDoctor</a:t>
              </a:r>
              <a:r>
                <a:rPr lang="en-US" altLang="ko-KR" sz="9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” </a:t>
              </a:r>
              <a:r>
                <a:rPr lang="ko-KR" altLang="en-US" sz="9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실행</a:t>
              </a:r>
              <a:endParaRPr lang="en-US" altLang="ko-KR" sz="900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9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id = “</a:t>
              </a:r>
              <a:r>
                <a:rPr lang="en-US" altLang="ko-KR" sz="900" dirty="0" err="1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deleteDoctor</a:t>
              </a:r>
              <a:r>
                <a:rPr lang="en-US" altLang="ko-KR" sz="9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”</a:t>
              </a:r>
              <a:r>
                <a:rPr lang="ko-KR" altLang="en-US" sz="9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실행</a:t>
              </a:r>
            </a:p>
            <a:p>
              <a:pPr algn="ctr">
                <a:lnSpc>
                  <a:spcPct val="150000"/>
                </a:lnSpc>
              </a:pPr>
              <a:endParaRPr lang="ko-KR" altLang="en-US" sz="900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  <p:grpSp>
          <p:nvGrpSpPr>
            <p:cNvPr id="158" name="그룹 157">
              <a:extLst>
                <a:ext uri="{FF2B5EF4-FFF2-40B4-BE49-F238E27FC236}">
                  <a16:creationId xmlns:a16="http://schemas.microsoft.com/office/drawing/2014/main" id="{64048998-A836-4398-A9CA-53956150AD6A}"/>
                </a:ext>
              </a:extLst>
            </p:cNvPr>
            <p:cNvGrpSpPr/>
            <p:nvPr/>
          </p:nvGrpSpPr>
          <p:grpSpPr>
            <a:xfrm>
              <a:off x="719339" y="1464301"/>
              <a:ext cx="3340665" cy="662569"/>
              <a:chOff x="1151222" y="1691469"/>
              <a:chExt cx="3340665" cy="662569"/>
            </a:xfrm>
          </p:grpSpPr>
          <p:grpSp>
            <p:nvGrpSpPr>
              <p:cNvPr id="159" name="그룹 158">
                <a:extLst>
                  <a:ext uri="{FF2B5EF4-FFF2-40B4-BE49-F238E27FC236}">
                    <a16:creationId xmlns:a16="http://schemas.microsoft.com/office/drawing/2014/main" id="{9F432A6C-B0CD-4EE5-850F-3F20449D5FFA}"/>
                  </a:ext>
                </a:extLst>
              </p:cNvPr>
              <p:cNvGrpSpPr/>
              <p:nvPr/>
            </p:nvGrpSpPr>
            <p:grpSpPr>
              <a:xfrm>
                <a:off x="1487731" y="1691469"/>
                <a:ext cx="2868185" cy="662569"/>
                <a:chOff x="1562100" y="1377555"/>
                <a:chExt cx="2392546" cy="3706045"/>
              </a:xfrm>
            </p:grpSpPr>
            <p:cxnSp>
              <p:nvCxnSpPr>
                <p:cNvPr id="161" name="직선 연결선 160">
                  <a:extLst>
                    <a:ext uri="{FF2B5EF4-FFF2-40B4-BE49-F238E27FC236}">
                      <a16:creationId xmlns:a16="http://schemas.microsoft.com/office/drawing/2014/main" id="{C01115A2-1F9D-4E8F-8FD7-80E1D197B9EC}"/>
                    </a:ext>
                  </a:extLst>
                </p:cNvPr>
                <p:cNvCxnSpPr/>
                <p:nvPr/>
              </p:nvCxnSpPr>
              <p:spPr>
                <a:xfrm>
                  <a:off x="1563006" y="1377555"/>
                  <a:ext cx="0" cy="3204000"/>
                </a:xfrm>
                <a:prstGeom prst="line">
                  <a:avLst/>
                </a:prstGeom>
                <a:ln w="12700">
                  <a:solidFill>
                    <a:srgbClr val="64696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2" name="직선 연결선 161">
                  <a:extLst>
                    <a:ext uri="{FF2B5EF4-FFF2-40B4-BE49-F238E27FC236}">
                      <a16:creationId xmlns:a16="http://schemas.microsoft.com/office/drawing/2014/main" id="{75D80791-083C-43A1-941D-48E23A531485}"/>
                    </a:ext>
                  </a:extLst>
                </p:cNvPr>
                <p:cNvCxnSpPr/>
                <p:nvPr/>
              </p:nvCxnSpPr>
              <p:spPr>
                <a:xfrm>
                  <a:off x="3952420" y="1879600"/>
                  <a:ext cx="0" cy="3204000"/>
                </a:xfrm>
                <a:prstGeom prst="line">
                  <a:avLst/>
                </a:prstGeom>
                <a:ln w="12700">
                  <a:solidFill>
                    <a:srgbClr val="64696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3" name="직선 연결선 162">
                  <a:extLst>
                    <a:ext uri="{FF2B5EF4-FFF2-40B4-BE49-F238E27FC236}">
                      <a16:creationId xmlns:a16="http://schemas.microsoft.com/office/drawing/2014/main" id="{E0279D77-F1BB-4EF1-AA31-7CD65C3E467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62100" y="4571986"/>
                  <a:ext cx="2392546" cy="16"/>
                </a:xfrm>
                <a:prstGeom prst="line">
                  <a:avLst/>
                </a:prstGeom>
                <a:ln w="12700">
                  <a:solidFill>
                    <a:srgbClr val="64696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4" name="직선 연결선 163">
                  <a:extLst>
                    <a:ext uri="{FF2B5EF4-FFF2-40B4-BE49-F238E27FC236}">
                      <a16:creationId xmlns:a16="http://schemas.microsoft.com/office/drawing/2014/main" id="{FBACE335-A171-4D21-BAC1-D5212E15769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562100" y="1871980"/>
                  <a:ext cx="2387600" cy="0"/>
                </a:xfrm>
                <a:prstGeom prst="line">
                  <a:avLst/>
                </a:prstGeom>
                <a:ln w="12700">
                  <a:solidFill>
                    <a:srgbClr val="64696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60" name="직사각형 159">
                <a:extLst>
                  <a:ext uri="{FF2B5EF4-FFF2-40B4-BE49-F238E27FC236}">
                    <a16:creationId xmlns:a16="http://schemas.microsoft.com/office/drawing/2014/main" id="{FA5911A0-D8AB-4B67-ACA8-BCCD1D268CAC}"/>
                  </a:ext>
                </a:extLst>
              </p:cNvPr>
              <p:cNvSpPr/>
              <p:nvPr/>
            </p:nvSpPr>
            <p:spPr>
              <a:xfrm>
                <a:off x="1151222" y="1708526"/>
                <a:ext cx="3340665" cy="5489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1400" b="1" dirty="0">
                    <a:solidFill>
                      <a:srgbClr val="44546A">
                        <a:lumMod val="75000"/>
                      </a:srgbClr>
                    </a:solidFill>
                  </a:rPr>
                  <a:t>../mapper/HospitalManagerMapper.xml</a:t>
                </a:r>
                <a:endParaRPr lang="ko-KR" altLang="en-US" sz="900" dirty="0">
                  <a:solidFill>
                    <a:prstClr val="black">
                      <a:lumMod val="65000"/>
                      <a:lumOff val="35000"/>
                    </a:prstClr>
                  </a:solidFill>
                </a:endParaRPr>
              </a:p>
            </p:txBody>
          </p:sp>
        </p:grpSp>
      </p:grp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855094AA-D9A7-4B44-8876-088FBBCA736A}"/>
              </a:ext>
            </a:extLst>
          </p:cNvPr>
          <p:cNvCxnSpPr/>
          <p:nvPr/>
        </p:nvCxnSpPr>
        <p:spPr>
          <a:xfrm>
            <a:off x="9673394" y="3151394"/>
            <a:ext cx="0" cy="471638"/>
          </a:xfrm>
          <a:prstGeom prst="straightConnector1">
            <a:avLst/>
          </a:prstGeom>
          <a:ln w="38100">
            <a:solidFill>
              <a:srgbClr val="64696D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직선 화살표 연결선 165">
            <a:extLst>
              <a:ext uri="{FF2B5EF4-FFF2-40B4-BE49-F238E27FC236}">
                <a16:creationId xmlns:a16="http://schemas.microsoft.com/office/drawing/2014/main" id="{0CF852C0-A93B-41B5-AEAA-0BCDEE1F765B}"/>
              </a:ext>
            </a:extLst>
          </p:cNvPr>
          <p:cNvCxnSpPr/>
          <p:nvPr/>
        </p:nvCxnSpPr>
        <p:spPr>
          <a:xfrm>
            <a:off x="9673394" y="4782158"/>
            <a:ext cx="0" cy="471638"/>
          </a:xfrm>
          <a:prstGeom prst="straightConnector1">
            <a:avLst/>
          </a:prstGeom>
          <a:ln w="38100">
            <a:solidFill>
              <a:srgbClr val="64696D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0" name="그룹 169">
            <a:extLst>
              <a:ext uri="{FF2B5EF4-FFF2-40B4-BE49-F238E27FC236}">
                <a16:creationId xmlns:a16="http://schemas.microsoft.com/office/drawing/2014/main" id="{348FE9EA-C8AE-4AAF-B3F6-865D16925592}"/>
              </a:ext>
            </a:extLst>
          </p:cNvPr>
          <p:cNvGrpSpPr/>
          <p:nvPr/>
        </p:nvGrpSpPr>
        <p:grpSpPr>
          <a:xfrm>
            <a:off x="3202984" y="3775486"/>
            <a:ext cx="3939888" cy="451262"/>
            <a:chOff x="1487731" y="1691469"/>
            <a:chExt cx="2868185" cy="662569"/>
          </a:xfrm>
        </p:grpSpPr>
        <p:grpSp>
          <p:nvGrpSpPr>
            <p:cNvPr id="171" name="그룹 170">
              <a:extLst>
                <a:ext uri="{FF2B5EF4-FFF2-40B4-BE49-F238E27FC236}">
                  <a16:creationId xmlns:a16="http://schemas.microsoft.com/office/drawing/2014/main" id="{9818744A-3576-417F-B114-555CE63514AE}"/>
                </a:ext>
              </a:extLst>
            </p:cNvPr>
            <p:cNvGrpSpPr/>
            <p:nvPr/>
          </p:nvGrpSpPr>
          <p:grpSpPr>
            <a:xfrm>
              <a:off x="1487731" y="1691469"/>
              <a:ext cx="2868185" cy="662569"/>
              <a:chOff x="1562100" y="1377555"/>
              <a:chExt cx="2392546" cy="3706045"/>
            </a:xfrm>
          </p:grpSpPr>
          <p:cxnSp>
            <p:nvCxnSpPr>
              <p:cNvPr id="173" name="직선 연결선 172">
                <a:extLst>
                  <a:ext uri="{FF2B5EF4-FFF2-40B4-BE49-F238E27FC236}">
                    <a16:creationId xmlns:a16="http://schemas.microsoft.com/office/drawing/2014/main" id="{A9138BD9-C4E8-4ACC-B7BD-6028FF23D66E}"/>
                  </a:ext>
                </a:extLst>
              </p:cNvPr>
              <p:cNvCxnSpPr/>
              <p:nvPr/>
            </p:nvCxnSpPr>
            <p:spPr>
              <a:xfrm>
                <a:off x="1563006" y="1377555"/>
                <a:ext cx="0" cy="3204000"/>
              </a:xfrm>
              <a:prstGeom prst="line">
                <a:avLst/>
              </a:prstGeom>
              <a:ln w="12700">
                <a:solidFill>
                  <a:srgbClr val="64696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직선 연결선 173">
                <a:extLst>
                  <a:ext uri="{FF2B5EF4-FFF2-40B4-BE49-F238E27FC236}">
                    <a16:creationId xmlns:a16="http://schemas.microsoft.com/office/drawing/2014/main" id="{0C6593F7-FE34-47B7-9248-5AC9BF1C2AF4}"/>
                  </a:ext>
                </a:extLst>
              </p:cNvPr>
              <p:cNvCxnSpPr/>
              <p:nvPr/>
            </p:nvCxnSpPr>
            <p:spPr>
              <a:xfrm>
                <a:off x="3952420" y="1879600"/>
                <a:ext cx="0" cy="3204000"/>
              </a:xfrm>
              <a:prstGeom prst="line">
                <a:avLst/>
              </a:prstGeom>
              <a:ln w="12700">
                <a:solidFill>
                  <a:srgbClr val="64696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직선 연결선 174">
                <a:extLst>
                  <a:ext uri="{FF2B5EF4-FFF2-40B4-BE49-F238E27FC236}">
                    <a16:creationId xmlns:a16="http://schemas.microsoft.com/office/drawing/2014/main" id="{0A63218D-9A36-433C-B127-B8891FF23D8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562100" y="4571986"/>
                <a:ext cx="2392546" cy="16"/>
              </a:xfrm>
              <a:prstGeom prst="line">
                <a:avLst/>
              </a:prstGeom>
              <a:ln w="12700">
                <a:solidFill>
                  <a:srgbClr val="64696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직선 연결선 175">
                <a:extLst>
                  <a:ext uri="{FF2B5EF4-FFF2-40B4-BE49-F238E27FC236}">
                    <a16:creationId xmlns:a16="http://schemas.microsoft.com/office/drawing/2014/main" id="{B6365CD2-56D2-413F-9667-F25888DE4B2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62100" y="1871980"/>
                <a:ext cx="2387600" cy="0"/>
              </a:xfrm>
              <a:prstGeom prst="line">
                <a:avLst/>
              </a:prstGeom>
              <a:ln w="12700">
                <a:solidFill>
                  <a:srgbClr val="64696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2" name="직사각형 171">
              <a:extLst>
                <a:ext uri="{FF2B5EF4-FFF2-40B4-BE49-F238E27FC236}">
                  <a16:creationId xmlns:a16="http://schemas.microsoft.com/office/drawing/2014/main" id="{A3830FC2-342B-4164-87BE-439117B3443D}"/>
                </a:ext>
              </a:extLst>
            </p:cNvPr>
            <p:cNvSpPr/>
            <p:nvPr/>
          </p:nvSpPr>
          <p:spPr>
            <a:xfrm>
              <a:off x="1575235" y="1708526"/>
              <a:ext cx="2763671" cy="5489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400" b="1" dirty="0">
                  <a:solidFill>
                    <a:srgbClr val="44546A">
                      <a:lumMod val="75000"/>
                    </a:srgbClr>
                  </a:solidFill>
                </a:rPr>
                <a:t>Controller/HospitalManagerController.java</a:t>
              </a:r>
              <a:endParaRPr lang="ko-KR" altLang="en-US" sz="900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</p:grp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9EAD5827-F368-43CB-A0EB-E50B0E159EF3}"/>
              </a:ext>
            </a:extLst>
          </p:cNvPr>
          <p:cNvSpPr/>
          <p:nvPr/>
        </p:nvSpPr>
        <p:spPr>
          <a:xfrm>
            <a:off x="3044952" y="1205107"/>
            <a:ext cx="6102095" cy="6106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b="1" dirty="0">
                <a:solidFill>
                  <a:srgbClr val="44546A">
                    <a:lumMod val="75000"/>
                  </a:srgbClr>
                </a:solidFill>
              </a:rPr>
              <a:t>의사 추가 및 삭제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병원에 근무하는 의사 추가 및 삭제 기능</a:t>
            </a:r>
            <a:endParaRPr lang="en-US" altLang="ko-KR" sz="12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72D0AC3B-E5E6-4446-8495-E0682EBC6F3F}"/>
              </a:ext>
            </a:extLst>
          </p:cNvPr>
          <p:cNvGrpSpPr/>
          <p:nvPr/>
        </p:nvGrpSpPr>
        <p:grpSpPr>
          <a:xfrm>
            <a:off x="3063007" y="2125686"/>
            <a:ext cx="4240215" cy="903213"/>
            <a:chOff x="3063007" y="2862287"/>
            <a:chExt cx="4240215" cy="903213"/>
          </a:xfrm>
        </p:grpSpPr>
        <p:grpSp>
          <p:nvGrpSpPr>
            <p:cNvPr id="82" name="그룹 81">
              <a:extLst>
                <a:ext uri="{FF2B5EF4-FFF2-40B4-BE49-F238E27FC236}">
                  <a16:creationId xmlns:a16="http://schemas.microsoft.com/office/drawing/2014/main" id="{D3511CC9-2F91-4977-8BAB-8361FA7B740F}"/>
                </a:ext>
              </a:extLst>
            </p:cNvPr>
            <p:cNvGrpSpPr/>
            <p:nvPr/>
          </p:nvGrpSpPr>
          <p:grpSpPr>
            <a:xfrm>
              <a:off x="3063007" y="2862287"/>
              <a:ext cx="4223282" cy="903213"/>
              <a:chOff x="953947" y="1464301"/>
              <a:chExt cx="3074492" cy="1326150"/>
            </a:xfrm>
          </p:grpSpPr>
          <p:sp>
            <p:nvSpPr>
              <p:cNvPr id="83" name="직사각형 82">
                <a:extLst>
                  <a:ext uri="{FF2B5EF4-FFF2-40B4-BE49-F238E27FC236}">
                    <a16:creationId xmlns:a16="http://schemas.microsoft.com/office/drawing/2014/main" id="{40CD898A-BACE-498C-904B-94281E98E848}"/>
                  </a:ext>
                </a:extLst>
              </p:cNvPr>
              <p:cNvSpPr/>
              <p:nvPr/>
            </p:nvSpPr>
            <p:spPr>
              <a:xfrm>
                <a:off x="953947" y="2110160"/>
                <a:ext cx="3074492" cy="68029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endParaRPr lang="en-US" altLang="ko-KR" sz="1800" b="1" dirty="0">
                  <a:solidFill>
                    <a:srgbClr val="7F0055"/>
                  </a:solidFill>
                  <a:latin typeface="Consolas" panose="020B0609020204030204" pitchFamily="49" charset="0"/>
                </a:endParaRPr>
              </a:p>
            </p:txBody>
          </p:sp>
          <p:grpSp>
            <p:nvGrpSpPr>
              <p:cNvPr id="84" name="그룹 83">
                <a:extLst>
                  <a:ext uri="{FF2B5EF4-FFF2-40B4-BE49-F238E27FC236}">
                    <a16:creationId xmlns:a16="http://schemas.microsoft.com/office/drawing/2014/main" id="{872FD4D8-B595-418B-8FF2-509122035131}"/>
                  </a:ext>
                </a:extLst>
              </p:cNvPr>
              <p:cNvGrpSpPr/>
              <p:nvPr/>
            </p:nvGrpSpPr>
            <p:grpSpPr>
              <a:xfrm>
                <a:off x="1055848" y="1464301"/>
                <a:ext cx="2868185" cy="662569"/>
                <a:chOff x="1487731" y="1691469"/>
                <a:chExt cx="2868185" cy="662569"/>
              </a:xfrm>
            </p:grpSpPr>
            <p:grpSp>
              <p:nvGrpSpPr>
                <p:cNvPr id="86" name="그룹 85">
                  <a:extLst>
                    <a:ext uri="{FF2B5EF4-FFF2-40B4-BE49-F238E27FC236}">
                      <a16:creationId xmlns:a16="http://schemas.microsoft.com/office/drawing/2014/main" id="{FF7B2530-059C-4F9B-85B2-EFD5BA97B091}"/>
                    </a:ext>
                  </a:extLst>
                </p:cNvPr>
                <p:cNvGrpSpPr/>
                <p:nvPr/>
              </p:nvGrpSpPr>
              <p:grpSpPr>
                <a:xfrm>
                  <a:off x="1487731" y="1691469"/>
                  <a:ext cx="2868185" cy="662569"/>
                  <a:chOff x="1562100" y="1377555"/>
                  <a:chExt cx="2392546" cy="3706045"/>
                </a:xfrm>
              </p:grpSpPr>
              <p:cxnSp>
                <p:nvCxnSpPr>
                  <p:cNvPr id="91" name="직선 연결선 90">
                    <a:extLst>
                      <a:ext uri="{FF2B5EF4-FFF2-40B4-BE49-F238E27FC236}">
                        <a16:creationId xmlns:a16="http://schemas.microsoft.com/office/drawing/2014/main" id="{C7D9418D-305D-4980-B0CC-7323D56D7CED}"/>
                      </a:ext>
                    </a:extLst>
                  </p:cNvPr>
                  <p:cNvCxnSpPr/>
                  <p:nvPr/>
                </p:nvCxnSpPr>
                <p:spPr>
                  <a:xfrm>
                    <a:off x="1563006" y="1377555"/>
                    <a:ext cx="0" cy="3204000"/>
                  </a:xfrm>
                  <a:prstGeom prst="line">
                    <a:avLst/>
                  </a:prstGeom>
                  <a:ln w="12700">
                    <a:solidFill>
                      <a:srgbClr val="64696D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8" name="직선 연결선 107">
                    <a:extLst>
                      <a:ext uri="{FF2B5EF4-FFF2-40B4-BE49-F238E27FC236}">
                        <a16:creationId xmlns:a16="http://schemas.microsoft.com/office/drawing/2014/main" id="{68FCCF9C-586E-4622-B880-984D7B4ED6A3}"/>
                      </a:ext>
                    </a:extLst>
                  </p:cNvPr>
                  <p:cNvCxnSpPr/>
                  <p:nvPr/>
                </p:nvCxnSpPr>
                <p:spPr>
                  <a:xfrm>
                    <a:off x="3952420" y="1879600"/>
                    <a:ext cx="0" cy="3204000"/>
                  </a:xfrm>
                  <a:prstGeom prst="line">
                    <a:avLst/>
                  </a:prstGeom>
                  <a:ln w="12700">
                    <a:solidFill>
                      <a:srgbClr val="64696D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9" name="직선 연결선 108">
                    <a:extLst>
                      <a:ext uri="{FF2B5EF4-FFF2-40B4-BE49-F238E27FC236}">
                        <a16:creationId xmlns:a16="http://schemas.microsoft.com/office/drawing/2014/main" id="{F9CC5BE9-EB4F-4E2E-9779-7DCE7BF27FF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562100" y="4571986"/>
                    <a:ext cx="2392546" cy="16"/>
                  </a:xfrm>
                  <a:prstGeom prst="line">
                    <a:avLst/>
                  </a:prstGeom>
                  <a:ln w="12700">
                    <a:solidFill>
                      <a:srgbClr val="64696D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0" name="직선 연결선 109">
                    <a:extLst>
                      <a:ext uri="{FF2B5EF4-FFF2-40B4-BE49-F238E27FC236}">
                        <a16:creationId xmlns:a16="http://schemas.microsoft.com/office/drawing/2014/main" id="{EAB6A774-83BB-49D3-A568-D1A7E0CD76B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562100" y="1871980"/>
                    <a:ext cx="2387600" cy="0"/>
                  </a:xfrm>
                  <a:prstGeom prst="line">
                    <a:avLst/>
                  </a:prstGeom>
                  <a:ln w="12700">
                    <a:solidFill>
                      <a:srgbClr val="64696D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88" name="직사각형 87">
                  <a:extLst>
                    <a:ext uri="{FF2B5EF4-FFF2-40B4-BE49-F238E27FC236}">
                      <a16:creationId xmlns:a16="http://schemas.microsoft.com/office/drawing/2014/main" id="{5E54A0B7-9602-4F62-B208-2AD1635C40A8}"/>
                    </a:ext>
                  </a:extLst>
                </p:cNvPr>
                <p:cNvSpPr/>
                <p:nvPr/>
              </p:nvSpPr>
              <p:spPr>
                <a:xfrm>
                  <a:off x="1690888" y="1708526"/>
                  <a:ext cx="2483390" cy="54896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>
                    <a:lnSpc>
                      <a:spcPct val="150000"/>
                    </a:lnSpc>
                  </a:pPr>
                  <a:r>
                    <a:rPr lang="en-US" altLang="ko-KR" sz="1400" b="1" dirty="0">
                      <a:solidFill>
                        <a:srgbClr val="44546A">
                          <a:lumMod val="75000"/>
                        </a:srgbClr>
                      </a:solidFill>
                    </a:rPr>
                    <a:t>view/hospital/</a:t>
                  </a:r>
                  <a:r>
                    <a:rPr lang="en-US" altLang="ko-KR" sz="1400" b="1" dirty="0" err="1">
                      <a:solidFill>
                        <a:srgbClr val="44546A">
                          <a:lumMod val="75000"/>
                        </a:srgbClr>
                      </a:solidFill>
                    </a:rPr>
                    <a:t>manager_doctorInfo.jsp</a:t>
                  </a:r>
                  <a:endParaRPr lang="ko-KR" altLang="en-US" sz="900" dirty="0">
                    <a:solidFill>
                      <a:prstClr val="black">
                        <a:lumMod val="65000"/>
                        <a:lumOff val="35000"/>
                      </a:prstClr>
                    </a:solidFill>
                  </a:endParaRPr>
                </a:p>
              </p:txBody>
            </p:sp>
          </p:grpSp>
        </p:grp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392B8834-CE1C-4B6F-8B5B-661841C738DC}"/>
                </a:ext>
              </a:extLst>
            </p:cNvPr>
            <p:cNvSpPr/>
            <p:nvPr/>
          </p:nvSpPr>
          <p:spPr>
            <a:xfrm>
              <a:off x="3079940" y="3292498"/>
              <a:ext cx="4223282" cy="2732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9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조회를 원하는 과 선택</a:t>
              </a:r>
            </a:p>
          </p:txBody>
        </p:sp>
      </p:grpSp>
      <p:pic>
        <p:nvPicPr>
          <p:cNvPr id="65" name="그림 64">
            <a:extLst>
              <a:ext uri="{FF2B5EF4-FFF2-40B4-BE49-F238E27FC236}">
                <a16:creationId xmlns:a16="http://schemas.microsoft.com/office/drawing/2014/main" id="{0CBAB746-4926-4FC1-80F8-991E80C70A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205" t="6583" r="2832" b="1131"/>
          <a:stretch/>
        </p:blipFill>
        <p:spPr>
          <a:xfrm>
            <a:off x="318246" y="1948388"/>
            <a:ext cx="2835128" cy="187951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A36BAF8-5E0C-457D-856D-B28F357E7D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938" y="3994537"/>
            <a:ext cx="2840143" cy="2613807"/>
          </a:xfrm>
          <a:prstGeom prst="rect">
            <a:avLst/>
          </a:prstGeom>
        </p:spPr>
      </p:pic>
      <p:grpSp>
        <p:nvGrpSpPr>
          <p:cNvPr id="68" name="그룹 67">
            <a:extLst>
              <a:ext uri="{FF2B5EF4-FFF2-40B4-BE49-F238E27FC236}">
                <a16:creationId xmlns:a16="http://schemas.microsoft.com/office/drawing/2014/main" id="{FD18D4A1-2D5F-4E2C-A06E-F89735DFB2A2}"/>
              </a:ext>
            </a:extLst>
          </p:cNvPr>
          <p:cNvGrpSpPr/>
          <p:nvPr/>
        </p:nvGrpSpPr>
        <p:grpSpPr>
          <a:xfrm>
            <a:off x="3054537" y="5307955"/>
            <a:ext cx="4223282" cy="920910"/>
            <a:chOff x="953947" y="1464301"/>
            <a:chExt cx="3074492" cy="1352134"/>
          </a:xfrm>
        </p:grpSpPr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4970FEF9-7D46-437F-8F46-95DA6FF41359}"/>
                </a:ext>
              </a:extLst>
            </p:cNvPr>
            <p:cNvSpPr/>
            <p:nvPr/>
          </p:nvSpPr>
          <p:spPr>
            <a:xfrm>
              <a:off x="953947" y="2110160"/>
              <a:ext cx="3074492" cy="7062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9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의사 정보를 넣은 후 의사를 추가</a:t>
              </a:r>
              <a:endParaRPr lang="en-US" altLang="ko-KR" sz="900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9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의사 목록에서 원하는 회원 삭제</a:t>
              </a:r>
              <a:endParaRPr lang="en-US" altLang="ko-KR" sz="900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  <p:grpSp>
          <p:nvGrpSpPr>
            <p:cNvPr id="70" name="그룹 69">
              <a:extLst>
                <a:ext uri="{FF2B5EF4-FFF2-40B4-BE49-F238E27FC236}">
                  <a16:creationId xmlns:a16="http://schemas.microsoft.com/office/drawing/2014/main" id="{7AFC5A56-EC35-433E-A0C0-1B43A465CF54}"/>
                </a:ext>
              </a:extLst>
            </p:cNvPr>
            <p:cNvGrpSpPr/>
            <p:nvPr/>
          </p:nvGrpSpPr>
          <p:grpSpPr>
            <a:xfrm>
              <a:off x="1055848" y="1464301"/>
              <a:ext cx="2868185" cy="662569"/>
              <a:chOff x="1487731" y="1691469"/>
              <a:chExt cx="2868185" cy="662569"/>
            </a:xfrm>
          </p:grpSpPr>
          <p:grpSp>
            <p:nvGrpSpPr>
              <p:cNvPr id="71" name="그룹 70">
                <a:extLst>
                  <a:ext uri="{FF2B5EF4-FFF2-40B4-BE49-F238E27FC236}">
                    <a16:creationId xmlns:a16="http://schemas.microsoft.com/office/drawing/2014/main" id="{804F25B1-96BD-4CD4-AEFB-ACAB2C8BF4BB}"/>
                  </a:ext>
                </a:extLst>
              </p:cNvPr>
              <p:cNvGrpSpPr/>
              <p:nvPr/>
            </p:nvGrpSpPr>
            <p:grpSpPr>
              <a:xfrm>
                <a:off x="1487731" y="1691469"/>
                <a:ext cx="2868185" cy="662569"/>
                <a:chOff x="1562100" y="1377555"/>
                <a:chExt cx="2392546" cy="3706045"/>
              </a:xfrm>
            </p:grpSpPr>
            <p:cxnSp>
              <p:nvCxnSpPr>
                <p:cNvPr id="73" name="직선 연결선 72">
                  <a:extLst>
                    <a:ext uri="{FF2B5EF4-FFF2-40B4-BE49-F238E27FC236}">
                      <a16:creationId xmlns:a16="http://schemas.microsoft.com/office/drawing/2014/main" id="{5563AB1D-350C-443C-8662-E028140C9F6F}"/>
                    </a:ext>
                  </a:extLst>
                </p:cNvPr>
                <p:cNvCxnSpPr/>
                <p:nvPr/>
              </p:nvCxnSpPr>
              <p:spPr>
                <a:xfrm>
                  <a:off x="1563006" y="1377555"/>
                  <a:ext cx="0" cy="3204000"/>
                </a:xfrm>
                <a:prstGeom prst="line">
                  <a:avLst/>
                </a:prstGeom>
                <a:ln w="12700">
                  <a:solidFill>
                    <a:srgbClr val="64696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" name="직선 연결선 74">
                  <a:extLst>
                    <a:ext uri="{FF2B5EF4-FFF2-40B4-BE49-F238E27FC236}">
                      <a16:creationId xmlns:a16="http://schemas.microsoft.com/office/drawing/2014/main" id="{D8100D1C-E668-4FDF-B474-F3E64157FF83}"/>
                    </a:ext>
                  </a:extLst>
                </p:cNvPr>
                <p:cNvCxnSpPr/>
                <p:nvPr/>
              </p:nvCxnSpPr>
              <p:spPr>
                <a:xfrm>
                  <a:off x="3952420" y="1879600"/>
                  <a:ext cx="0" cy="3204000"/>
                </a:xfrm>
                <a:prstGeom prst="line">
                  <a:avLst/>
                </a:prstGeom>
                <a:ln w="12700">
                  <a:solidFill>
                    <a:srgbClr val="64696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직선 연결선 78">
                  <a:extLst>
                    <a:ext uri="{FF2B5EF4-FFF2-40B4-BE49-F238E27FC236}">
                      <a16:creationId xmlns:a16="http://schemas.microsoft.com/office/drawing/2014/main" id="{2A5B3E3A-EEA5-424C-B22A-F693D322CE5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62100" y="4571986"/>
                  <a:ext cx="2392546" cy="16"/>
                </a:xfrm>
                <a:prstGeom prst="line">
                  <a:avLst/>
                </a:prstGeom>
                <a:ln w="12700">
                  <a:solidFill>
                    <a:srgbClr val="64696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0" name="직선 연결선 79">
                  <a:extLst>
                    <a:ext uri="{FF2B5EF4-FFF2-40B4-BE49-F238E27FC236}">
                      <a16:creationId xmlns:a16="http://schemas.microsoft.com/office/drawing/2014/main" id="{2E89F7D4-BAA5-43DD-A077-9C2CC80D8F8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562100" y="1871980"/>
                  <a:ext cx="2387600" cy="0"/>
                </a:xfrm>
                <a:prstGeom prst="line">
                  <a:avLst/>
                </a:prstGeom>
                <a:ln w="12700">
                  <a:solidFill>
                    <a:srgbClr val="64696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2" name="직사각형 71">
                <a:extLst>
                  <a:ext uri="{FF2B5EF4-FFF2-40B4-BE49-F238E27FC236}">
                    <a16:creationId xmlns:a16="http://schemas.microsoft.com/office/drawing/2014/main" id="{6E3D5DD4-6A4C-4A93-BC19-F7C0BB389284}"/>
                  </a:ext>
                </a:extLst>
              </p:cNvPr>
              <p:cNvSpPr/>
              <p:nvPr/>
            </p:nvSpPr>
            <p:spPr>
              <a:xfrm>
                <a:off x="1655362" y="1708526"/>
                <a:ext cx="2573173" cy="5489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1400" b="1" dirty="0">
                    <a:solidFill>
                      <a:srgbClr val="44546A">
                        <a:lumMod val="75000"/>
                      </a:srgbClr>
                    </a:solidFill>
                  </a:rPr>
                  <a:t>view/hospital/</a:t>
                </a:r>
                <a:r>
                  <a:rPr lang="en-US" altLang="ko-KR" sz="1400" b="1" dirty="0" err="1">
                    <a:solidFill>
                      <a:srgbClr val="44546A">
                        <a:lumMod val="75000"/>
                      </a:srgbClr>
                    </a:solidFill>
                  </a:rPr>
                  <a:t>searchDocList.jsp</a:t>
                </a:r>
                <a:endParaRPr lang="ko-KR" altLang="en-US" sz="900" dirty="0">
                  <a:solidFill>
                    <a:prstClr val="black">
                      <a:lumMod val="65000"/>
                      <a:lumOff val="35000"/>
                    </a:prstClr>
                  </a:solidFill>
                </a:endParaRPr>
              </a:p>
            </p:txBody>
          </p:sp>
        </p:grp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C8D74D4D-697C-401A-81A7-823BC21BBD8D}"/>
              </a:ext>
            </a:extLst>
          </p:cNvPr>
          <p:cNvGrpSpPr/>
          <p:nvPr/>
        </p:nvGrpSpPr>
        <p:grpSpPr>
          <a:xfrm>
            <a:off x="7184618" y="2356482"/>
            <a:ext cx="592074" cy="1669651"/>
            <a:chOff x="5954628" y="2497667"/>
            <a:chExt cx="592074" cy="1510237"/>
          </a:xfrm>
        </p:grpSpPr>
        <p:cxnSp>
          <p:nvCxnSpPr>
            <p:cNvPr id="87" name="직선 연결선 86">
              <a:extLst>
                <a:ext uri="{FF2B5EF4-FFF2-40B4-BE49-F238E27FC236}">
                  <a16:creationId xmlns:a16="http://schemas.microsoft.com/office/drawing/2014/main" id="{D4E06566-F5A9-4C51-9A23-4AEF88A1CD9D}"/>
                </a:ext>
              </a:extLst>
            </p:cNvPr>
            <p:cNvCxnSpPr>
              <a:cxnSpLocks/>
            </p:cNvCxnSpPr>
            <p:nvPr/>
          </p:nvCxnSpPr>
          <p:spPr>
            <a:xfrm>
              <a:off x="6242164" y="2497667"/>
              <a:ext cx="0" cy="1510237"/>
            </a:xfrm>
            <a:prstGeom prst="line">
              <a:avLst/>
            </a:prstGeom>
            <a:ln w="38100">
              <a:solidFill>
                <a:srgbClr val="6469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직선 화살표 연결선 88">
              <a:extLst>
                <a:ext uri="{FF2B5EF4-FFF2-40B4-BE49-F238E27FC236}">
                  <a16:creationId xmlns:a16="http://schemas.microsoft.com/office/drawing/2014/main" id="{C61FA681-58DC-4EE1-858F-7822EC6484D9}"/>
                </a:ext>
              </a:extLst>
            </p:cNvPr>
            <p:cNvCxnSpPr/>
            <p:nvPr/>
          </p:nvCxnSpPr>
          <p:spPr>
            <a:xfrm flipH="1">
              <a:off x="5954628" y="3997831"/>
              <a:ext cx="287536" cy="0"/>
            </a:xfrm>
            <a:prstGeom prst="straightConnector1">
              <a:avLst/>
            </a:prstGeom>
            <a:ln w="38100">
              <a:solidFill>
                <a:srgbClr val="64696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화살표 연결선 89">
              <a:extLst>
                <a:ext uri="{FF2B5EF4-FFF2-40B4-BE49-F238E27FC236}">
                  <a16:creationId xmlns:a16="http://schemas.microsoft.com/office/drawing/2014/main" id="{4E51395B-586C-40F0-87FB-CAB14900E3C2}"/>
                </a:ext>
              </a:extLst>
            </p:cNvPr>
            <p:cNvCxnSpPr>
              <a:cxnSpLocks/>
            </p:cNvCxnSpPr>
            <p:nvPr/>
          </p:nvCxnSpPr>
          <p:spPr>
            <a:xfrm>
              <a:off x="6242164" y="2504583"/>
              <a:ext cx="304538" cy="0"/>
            </a:xfrm>
            <a:prstGeom prst="straightConnector1">
              <a:avLst/>
            </a:prstGeom>
            <a:ln w="38100">
              <a:solidFill>
                <a:srgbClr val="64696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7EC5B4B0-E382-42BE-A870-5517170AF2D5}"/>
              </a:ext>
            </a:extLst>
          </p:cNvPr>
          <p:cNvCxnSpPr>
            <a:cxnSpLocks/>
          </p:cNvCxnSpPr>
          <p:nvPr/>
        </p:nvCxnSpPr>
        <p:spPr>
          <a:xfrm>
            <a:off x="4091730" y="3028899"/>
            <a:ext cx="0" cy="471638"/>
          </a:xfrm>
          <a:prstGeom prst="straightConnector1">
            <a:avLst/>
          </a:prstGeom>
          <a:ln w="38100">
            <a:solidFill>
              <a:srgbClr val="64696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B00564CC-85C4-4003-94FC-1F3425081FCD}"/>
              </a:ext>
            </a:extLst>
          </p:cNvPr>
          <p:cNvSpPr/>
          <p:nvPr/>
        </p:nvSpPr>
        <p:spPr>
          <a:xfrm>
            <a:off x="3063017" y="4226075"/>
            <a:ext cx="1922879" cy="4810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00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getDoctorLIst</a:t>
            </a:r>
            <a:r>
              <a:rPr lang="en-US" altLang="ko-KR" sz="900" dirty="0">
                <a:solidFill>
                  <a:prstClr val="black">
                    <a:lumMod val="65000"/>
                    <a:lumOff val="35000"/>
                  </a:prstClr>
                </a:solidFill>
              </a:rPr>
              <a:t>() </a:t>
            </a:r>
            <a:r>
              <a:rPr lang="ko-KR" altLang="en-US" sz="9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실행</a:t>
            </a:r>
            <a:endParaRPr lang="en-US" altLang="ko-KR" sz="9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900" dirty="0">
                <a:solidFill>
                  <a:prstClr val="black">
                    <a:lumMod val="65000"/>
                    <a:lumOff val="35000"/>
                  </a:prstClr>
                </a:solidFill>
              </a:rPr>
              <a:t>과 목록으로 이동</a:t>
            </a: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D1EB1621-8F5D-4044-BE37-1E61AABE8638}"/>
              </a:ext>
            </a:extLst>
          </p:cNvPr>
          <p:cNvSpPr/>
          <p:nvPr/>
        </p:nvSpPr>
        <p:spPr>
          <a:xfrm>
            <a:off x="5089114" y="4215625"/>
            <a:ext cx="1922879" cy="4810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00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deleteDoctor</a:t>
            </a:r>
            <a:r>
              <a:rPr lang="en-US" altLang="ko-KR" sz="900" dirty="0">
                <a:solidFill>
                  <a:prstClr val="black">
                    <a:lumMod val="65000"/>
                    <a:lumOff val="35000"/>
                  </a:prstClr>
                </a:solidFill>
              </a:rPr>
              <a:t>() </a:t>
            </a:r>
            <a:r>
              <a:rPr lang="ko-KR" altLang="en-US" sz="9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실행 </a:t>
            </a:r>
            <a:r>
              <a:rPr lang="en-US" altLang="ko-KR" sz="900" dirty="0">
                <a:solidFill>
                  <a:prstClr val="black">
                    <a:lumMod val="65000"/>
                    <a:lumOff val="35000"/>
                  </a:prstClr>
                </a:solidFill>
              </a:rPr>
              <a:t>–</a:t>
            </a:r>
            <a:r>
              <a:rPr lang="ko-KR" altLang="en-US" sz="900" dirty="0">
                <a:solidFill>
                  <a:prstClr val="black">
                    <a:lumMod val="65000"/>
                    <a:lumOff val="35000"/>
                  </a:prstClr>
                </a:solidFill>
              </a:rPr>
              <a:t> 의사 삭제</a:t>
            </a:r>
            <a:endParaRPr lang="en-US" altLang="ko-KR" sz="9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900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insertDoctor</a:t>
            </a:r>
            <a:r>
              <a:rPr lang="en-US" altLang="ko-KR" sz="900" dirty="0">
                <a:solidFill>
                  <a:prstClr val="black">
                    <a:lumMod val="65000"/>
                    <a:lumOff val="35000"/>
                  </a:prstClr>
                </a:solidFill>
              </a:rPr>
              <a:t>() </a:t>
            </a:r>
            <a:r>
              <a:rPr lang="ko-KR" altLang="en-US" sz="9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실행 </a:t>
            </a:r>
            <a:r>
              <a:rPr lang="en-US" altLang="ko-KR" sz="900" dirty="0">
                <a:solidFill>
                  <a:prstClr val="black">
                    <a:lumMod val="65000"/>
                    <a:lumOff val="35000"/>
                  </a:prstClr>
                </a:solidFill>
              </a:rPr>
              <a:t>– </a:t>
            </a:r>
            <a:r>
              <a:rPr lang="ko-KR" altLang="en-US" sz="9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의사 추가</a:t>
            </a:r>
            <a:endParaRPr lang="en-US" altLang="ko-KR" sz="9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3638C37B-6048-432B-8FDE-B4D41771C4F4}"/>
              </a:ext>
            </a:extLst>
          </p:cNvPr>
          <p:cNvCxnSpPr/>
          <p:nvPr/>
        </p:nvCxnSpPr>
        <p:spPr>
          <a:xfrm>
            <a:off x="6024905" y="4733749"/>
            <a:ext cx="0" cy="471638"/>
          </a:xfrm>
          <a:prstGeom prst="straightConnector1">
            <a:avLst/>
          </a:prstGeom>
          <a:ln w="38100">
            <a:solidFill>
              <a:srgbClr val="64696D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138230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각 삼각형 7"/>
          <p:cNvSpPr/>
          <p:nvPr/>
        </p:nvSpPr>
        <p:spPr>
          <a:xfrm rot="5400000">
            <a:off x="61310" y="-61310"/>
            <a:ext cx="4572003" cy="4694623"/>
          </a:xfrm>
          <a:prstGeom prst="rtTriangle">
            <a:avLst/>
          </a:prstGeom>
          <a:solidFill>
            <a:srgbClr val="D2D2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060F182C-3E11-40D9-BCFF-E423BDDB9A95}"/>
              </a:ext>
            </a:extLst>
          </p:cNvPr>
          <p:cNvSpPr/>
          <p:nvPr/>
        </p:nvSpPr>
        <p:spPr>
          <a:xfrm>
            <a:off x="280432" y="1036600"/>
            <a:ext cx="11633200" cy="5616575"/>
          </a:xfrm>
          <a:prstGeom prst="rect">
            <a:avLst/>
          </a:prstGeom>
          <a:solidFill>
            <a:schemeClr val="bg1"/>
          </a:solidFill>
          <a:ln>
            <a:solidFill>
              <a:srgbClr val="6469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977002" y="113821"/>
            <a:ext cx="6096000" cy="76944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latinLnBrk="0">
              <a:defRPr/>
            </a:pPr>
            <a:r>
              <a:rPr lang="en-US" altLang="ko-KR" sz="28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05 </a:t>
            </a:r>
            <a:r>
              <a:rPr lang="ko-KR" altLang="en-US" sz="28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기술상세</a:t>
            </a:r>
            <a:endParaRPr lang="en-US" altLang="ko-KR" sz="2800" b="1" i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 latinLnBrk="0">
              <a:defRPr/>
            </a:pPr>
            <a:r>
              <a:rPr lang="en-US" altLang="ko-KR" sz="160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08.2 </a:t>
            </a:r>
            <a:r>
              <a:rPr lang="ko-KR" altLang="en-US" sz="160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병원페이지</a:t>
            </a:r>
          </a:p>
        </p:txBody>
      </p:sp>
      <p:sp>
        <p:nvSpPr>
          <p:cNvPr id="77" name="직사각형 76"/>
          <p:cNvSpPr/>
          <p:nvPr/>
        </p:nvSpPr>
        <p:spPr>
          <a:xfrm>
            <a:off x="4675930" y="1636015"/>
            <a:ext cx="184731" cy="454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endParaRPr lang="en-US" altLang="ko-KR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85" name="직사각형 84"/>
          <p:cNvSpPr/>
          <p:nvPr/>
        </p:nvSpPr>
        <p:spPr>
          <a:xfrm>
            <a:off x="8338332" y="1636015"/>
            <a:ext cx="184731" cy="454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endParaRPr lang="en-US" altLang="ko-KR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grpSp>
        <p:nvGrpSpPr>
          <p:cNvPr id="111" name="그룹 110">
            <a:extLst>
              <a:ext uri="{FF2B5EF4-FFF2-40B4-BE49-F238E27FC236}">
                <a16:creationId xmlns:a16="http://schemas.microsoft.com/office/drawing/2014/main" id="{39F90AF3-FA16-4D3E-B69B-4BD9F928AD48}"/>
              </a:ext>
            </a:extLst>
          </p:cNvPr>
          <p:cNvGrpSpPr/>
          <p:nvPr/>
        </p:nvGrpSpPr>
        <p:grpSpPr>
          <a:xfrm>
            <a:off x="7641195" y="2136471"/>
            <a:ext cx="4223282" cy="920910"/>
            <a:chOff x="953947" y="1464301"/>
            <a:chExt cx="3074492" cy="1352132"/>
          </a:xfrm>
        </p:grpSpPr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0E1D42B2-A61E-4755-94E6-EDF1AB62F236}"/>
                </a:ext>
              </a:extLst>
            </p:cNvPr>
            <p:cNvSpPr/>
            <p:nvPr/>
          </p:nvSpPr>
          <p:spPr>
            <a:xfrm>
              <a:off x="953947" y="2110159"/>
              <a:ext cx="3074492" cy="70627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900" dirty="0" err="1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getReview_list</a:t>
              </a:r>
              <a:r>
                <a:rPr lang="en-US" altLang="ko-KR" sz="9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() </a:t>
              </a:r>
              <a:r>
                <a:rPr lang="ko-KR" altLang="en-US" sz="9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실행</a:t>
              </a:r>
              <a:endParaRPr lang="en-US" altLang="ko-KR" sz="900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900" dirty="0" err="1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getReview</a:t>
              </a:r>
              <a:r>
                <a:rPr lang="en-US" altLang="ko-KR" sz="9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() </a:t>
              </a:r>
              <a:r>
                <a:rPr lang="ko-KR" altLang="en-US" sz="9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실행</a:t>
              </a:r>
              <a:endParaRPr lang="en-US" altLang="ko-KR" sz="900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  <p:grpSp>
          <p:nvGrpSpPr>
            <p:cNvPr id="113" name="그룹 112">
              <a:extLst>
                <a:ext uri="{FF2B5EF4-FFF2-40B4-BE49-F238E27FC236}">
                  <a16:creationId xmlns:a16="http://schemas.microsoft.com/office/drawing/2014/main" id="{DF81CC66-0AB5-4425-BACF-0F0C9D2B2B24}"/>
                </a:ext>
              </a:extLst>
            </p:cNvPr>
            <p:cNvGrpSpPr/>
            <p:nvPr/>
          </p:nvGrpSpPr>
          <p:grpSpPr>
            <a:xfrm>
              <a:off x="1055848" y="1464301"/>
              <a:ext cx="2868185" cy="662569"/>
              <a:chOff x="1487731" y="1691469"/>
              <a:chExt cx="2868185" cy="662569"/>
            </a:xfrm>
          </p:grpSpPr>
          <p:grpSp>
            <p:nvGrpSpPr>
              <p:cNvPr id="114" name="그룹 113">
                <a:extLst>
                  <a:ext uri="{FF2B5EF4-FFF2-40B4-BE49-F238E27FC236}">
                    <a16:creationId xmlns:a16="http://schemas.microsoft.com/office/drawing/2014/main" id="{F0ACB0F0-B97A-4582-9A86-BDB0D5076A39}"/>
                  </a:ext>
                </a:extLst>
              </p:cNvPr>
              <p:cNvGrpSpPr/>
              <p:nvPr/>
            </p:nvGrpSpPr>
            <p:grpSpPr>
              <a:xfrm>
                <a:off x="1487731" y="1691469"/>
                <a:ext cx="2868185" cy="662569"/>
                <a:chOff x="1562100" y="1377555"/>
                <a:chExt cx="2392546" cy="3706045"/>
              </a:xfrm>
            </p:grpSpPr>
            <p:cxnSp>
              <p:nvCxnSpPr>
                <p:cNvPr id="116" name="직선 연결선 115">
                  <a:extLst>
                    <a:ext uri="{FF2B5EF4-FFF2-40B4-BE49-F238E27FC236}">
                      <a16:creationId xmlns:a16="http://schemas.microsoft.com/office/drawing/2014/main" id="{69445426-7B17-4E10-B76D-E77EAE42D279}"/>
                    </a:ext>
                  </a:extLst>
                </p:cNvPr>
                <p:cNvCxnSpPr/>
                <p:nvPr/>
              </p:nvCxnSpPr>
              <p:spPr>
                <a:xfrm>
                  <a:off x="1563006" y="1377555"/>
                  <a:ext cx="0" cy="3204000"/>
                </a:xfrm>
                <a:prstGeom prst="line">
                  <a:avLst/>
                </a:prstGeom>
                <a:ln w="12700">
                  <a:solidFill>
                    <a:srgbClr val="64696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7" name="직선 연결선 116">
                  <a:extLst>
                    <a:ext uri="{FF2B5EF4-FFF2-40B4-BE49-F238E27FC236}">
                      <a16:creationId xmlns:a16="http://schemas.microsoft.com/office/drawing/2014/main" id="{44C4E48A-6DCD-4587-8E81-0C94896E1C1C}"/>
                    </a:ext>
                  </a:extLst>
                </p:cNvPr>
                <p:cNvCxnSpPr/>
                <p:nvPr/>
              </p:nvCxnSpPr>
              <p:spPr>
                <a:xfrm>
                  <a:off x="3952420" y="1879600"/>
                  <a:ext cx="0" cy="3204000"/>
                </a:xfrm>
                <a:prstGeom prst="line">
                  <a:avLst/>
                </a:prstGeom>
                <a:ln w="12700">
                  <a:solidFill>
                    <a:srgbClr val="64696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8" name="직선 연결선 117">
                  <a:extLst>
                    <a:ext uri="{FF2B5EF4-FFF2-40B4-BE49-F238E27FC236}">
                      <a16:creationId xmlns:a16="http://schemas.microsoft.com/office/drawing/2014/main" id="{3F564F22-0633-4252-97B9-D15FD4AE0E2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62100" y="4571986"/>
                  <a:ext cx="2392546" cy="16"/>
                </a:xfrm>
                <a:prstGeom prst="line">
                  <a:avLst/>
                </a:prstGeom>
                <a:ln w="12700">
                  <a:solidFill>
                    <a:srgbClr val="64696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7" name="직선 연결선 136">
                  <a:extLst>
                    <a:ext uri="{FF2B5EF4-FFF2-40B4-BE49-F238E27FC236}">
                      <a16:creationId xmlns:a16="http://schemas.microsoft.com/office/drawing/2014/main" id="{5A044947-B324-4F53-BAF4-551676B163E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562100" y="1871980"/>
                  <a:ext cx="2387600" cy="0"/>
                </a:xfrm>
                <a:prstGeom prst="line">
                  <a:avLst/>
                </a:prstGeom>
                <a:ln w="12700">
                  <a:solidFill>
                    <a:srgbClr val="64696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15" name="직사각형 114">
                <a:extLst>
                  <a:ext uri="{FF2B5EF4-FFF2-40B4-BE49-F238E27FC236}">
                    <a16:creationId xmlns:a16="http://schemas.microsoft.com/office/drawing/2014/main" id="{D33A068F-09AB-4230-8654-EA8A808B3E53}"/>
                  </a:ext>
                </a:extLst>
              </p:cNvPr>
              <p:cNvSpPr/>
              <p:nvPr/>
            </p:nvSpPr>
            <p:spPr>
              <a:xfrm>
                <a:off x="1734036" y="1708526"/>
                <a:ext cx="2358214" cy="5489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1400" b="1" dirty="0">
                    <a:solidFill>
                      <a:srgbClr val="44546A">
                        <a:lumMod val="75000"/>
                      </a:srgbClr>
                    </a:solidFill>
                  </a:rPr>
                  <a:t>Service/dsImpl.java</a:t>
                </a:r>
                <a:endParaRPr lang="ko-KR" altLang="en-US" sz="900" dirty="0">
                  <a:solidFill>
                    <a:prstClr val="black">
                      <a:lumMod val="65000"/>
                      <a:lumOff val="35000"/>
                    </a:prstClr>
                  </a:solidFill>
                </a:endParaRPr>
              </a:p>
            </p:txBody>
          </p:sp>
        </p:grpSp>
      </p:grpSp>
      <p:grpSp>
        <p:nvGrpSpPr>
          <p:cNvPr id="138" name="그룹 137">
            <a:extLst>
              <a:ext uri="{FF2B5EF4-FFF2-40B4-BE49-F238E27FC236}">
                <a16:creationId xmlns:a16="http://schemas.microsoft.com/office/drawing/2014/main" id="{3A01893B-C881-45BD-BF0A-148AB21DEA07}"/>
              </a:ext>
            </a:extLst>
          </p:cNvPr>
          <p:cNvGrpSpPr/>
          <p:nvPr/>
        </p:nvGrpSpPr>
        <p:grpSpPr>
          <a:xfrm>
            <a:off x="7594042" y="3812839"/>
            <a:ext cx="4335488" cy="920910"/>
            <a:chOff x="911186" y="1464301"/>
            <a:chExt cx="3156175" cy="1352132"/>
          </a:xfrm>
        </p:grpSpPr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038FB61F-E07F-4D7C-899C-587A18F7C937}"/>
                </a:ext>
              </a:extLst>
            </p:cNvPr>
            <p:cNvSpPr/>
            <p:nvPr/>
          </p:nvSpPr>
          <p:spPr>
            <a:xfrm>
              <a:off x="953947" y="2110159"/>
              <a:ext cx="3074492" cy="70627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900" dirty="0" err="1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getReview_list</a:t>
              </a:r>
              <a:r>
                <a:rPr lang="en-US" altLang="ko-KR" sz="9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() </a:t>
              </a:r>
              <a:r>
                <a:rPr lang="ko-KR" altLang="en-US" sz="9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실행</a:t>
              </a:r>
              <a:endParaRPr lang="en-US" altLang="ko-KR" sz="900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900" dirty="0" err="1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getReview</a:t>
              </a:r>
              <a:r>
                <a:rPr lang="en-US" altLang="ko-KR" sz="9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() </a:t>
              </a:r>
              <a:r>
                <a:rPr lang="ko-KR" altLang="en-US" sz="9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실행</a:t>
              </a:r>
              <a:endParaRPr lang="en-US" altLang="ko-KR" sz="900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  <p:grpSp>
          <p:nvGrpSpPr>
            <p:cNvPr id="140" name="그룹 139">
              <a:extLst>
                <a:ext uri="{FF2B5EF4-FFF2-40B4-BE49-F238E27FC236}">
                  <a16:creationId xmlns:a16="http://schemas.microsoft.com/office/drawing/2014/main" id="{653B0F6F-6DFE-4D46-B153-D15880899AD7}"/>
                </a:ext>
              </a:extLst>
            </p:cNvPr>
            <p:cNvGrpSpPr/>
            <p:nvPr/>
          </p:nvGrpSpPr>
          <p:grpSpPr>
            <a:xfrm>
              <a:off x="911186" y="1464301"/>
              <a:ext cx="3156175" cy="662569"/>
              <a:chOff x="1343069" y="1691469"/>
              <a:chExt cx="3156175" cy="662569"/>
            </a:xfrm>
          </p:grpSpPr>
          <p:grpSp>
            <p:nvGrpSpPr>
              <p:cNvPr id="141" name="그룹 140">
                <a:extLst>
                  <a:ext uri="{FF2B5EF4-FFF2-40B4-BE49-F238E27FC236}">
                    <a16:creationId xmlns:a16="http://schemas.microsoft.com/office/drawing/2014/main" id="{E65B5992-02E6-4E83-9DB9-7D9408A2E7AD}"/>
                  </a:ext>
                </a:extLst>
              </p:cNvPr>
              <p:cNvGrpSpPr/>
              <p:nvPr/>
            </p:nvGrpSpPr>
            <p:grpSpPr>
              <a:xfrm>
                <a:off x="1487731" y="1691469"/>
                <a:ext cx="2868185" cy="662569"/>
                <a:chOff x="1562100" y="1377555"/>
                <a:chExt cx="2392546" cy="3706045"/>
              </a:xfrm>
            </p:grpSpPr>
            <p:cxnSp>
              <p:nvCxnSpPr>
                <p:cNvPr id="143" name="직선 연결선 142">
                  <a:extLst>
                    <a:ext uri="{FF2B5EF4-FFF2-40B4-BE49-F238E27FC236}">
                      <a16:creationId xmlns:a16="http://schemas.microsoft.com/office/drawing/2014/main" id="{CC90E1B1-77C1-4E9A-AC47-D10DFF5FCAAB}"/>
                    </a:ext>
                  </a:extLst>
                </p:cNvPr>
                <p:cNvCxnSpPr/>
                <p:nvPr/>
              </p:nvCxnSpPr>
              <p:spPr>
                <a:xfrm>
                  <a:off x="1563006" y="1377555"/>
                  <a:ext cx="0" cy="3204000"/>
                </a:xfrm>
                <a:prstGeom prst="line">
                  <a:avLst/>
                </a:prstGeom>
                <a:ln w="12700">
                  <a:solidFill>
                    <a:srgbClr val="64696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4" name="직선 연결선 143">
                  <a:extLst>
                    <a:ext uri="{FF2B5EF4-FFF2-40B4-BE49-F238E27FC236}">
                      <a16:creationId xmlns:a16="http://schemas.microsoft.com/office/drawing/2014/main" id="{A269500F-FC0E-49C5-9F32-D75A5FE930BE}"/>
                    </a:ext>
                  </a:extLst>
                </p:cNvPr>
                <p:cNvCxnSpPr/>
                <p:nvPr/>
              </p:nvCxnSpPr>
              <p:spPr>
                <a:xfrm>
                  <a:off x="3952420" y="1879600"/>
                  <a:ext cx="0" cy="3204000"/>
                </a:xfrm>
                <a:prstGeom prst="line">
                  <a:avLst/>
                </a:prstGeom>
                <a:ln w="12700">
                  <a:solidFill>
                    <a:srgbClr val="64696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직선 연결선 144">
                  <a:extLst>
                    <a:ext uri="{FF2B5EF4-FFF2-40B4-BE49-F238E27FC236}">
                      <a16:creationId xmlns:a16="http://schemas.microsoft.com/office/drawing/2014/main" id="{20BD4202-6522-4A6A-AA29-45A8B2E0CAB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62100" y="4571986"/>
                  <a:ext cx="2392546" cy="16"/>
                </a:xfrm>
                <a:prstGeom prst="line">
                  <a:avLst/>
                </a:prstGeom>
                <a:ln w="12700">
                  <a:solidFill>
                    <a:srgbClr val="64696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5" name="직선 연결선 154">
                  <a:extLst>
                    <a:ext uri="{FF2B5EF4-FFF2-40B4-BE49-F238E27FC236}">
                      <a16:creationId xmlns:a16="http://schemas.microsoft.com/office/drawing/2014/main" id="{82B35479-5497-43D6-9874-94B7E846634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562100" y="1871980"/>
                  <a:ext cx="2387600" cy="0"/>
                </a:xfrm>
                <a:prstGeom prst="line">
                  <a:avLst/>
                </a:prstGeom>
                <a:ln w="12700">
                  <a:solidFill>
                    <a:srgbClr val="64696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42" name="직사각형 141">
                <a:extLst>
                  <a:ext uri="{FF2B5EF4-FFF2-40B4-BE49-F238E27FC236}">
                    <a16:creationId xmlns:a16="http://schemas.microsoft.com/office/drawing/2014/main" id="{27E0B179-881D-4D6E-96E6-DBD72698BE5E}"/>
                  </a:ext>
                </a:extLst>
              </p:cNvPr>
              <p:cNvSpPr/>
              <p:nvPr/>
            </p:nvSpPr>
            <p:spPr>
              <a:xfrm>
                <a:off x="1343069" y="1708526"/>
                <a:ext cx="3156175" cy="5489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1400" b="1" dirty="0" err="1">
                    <a:solidFill>
                      <a:srgbClr val="44546A">
                        <a:lumMod val="75000"/>
                      </a:srgbClr>
                    </a:solidFill>
                  </a:rPr>
                  <a:t>mybatis</a:t>
                </a:r>
                <a:r>
                  <a:rPr lang="en-US" altLang="ko-KR" sz="1400" b="1" dirty="0">
                    <a:solidFill>
                      <a:srgbClr val="44546A">
                        <a:lumMod val="75000"/>
                      </a:srgbClr>
                    </a:solidFill>
                  </a:rPr>
                  <a:t>/mapper/HospitalManagerMapper.java</a:t>
                </a:r>
                <a:endParaRPr lang="ko-KR" altLang="en-US" sz="900" dirty="0">
                  <a:solidFill>
                    <a:prstClr val="black">
                      <a:lumMod val="65000"/>
                      <a:lumOff val="35000"/>
                    </a:prstClr>
                  </a:solidFill>
                </a:endParaRPr>
              </a:p>
            </p:txBody>
          </p:sp>
        </p:grpSp>
      </p:grpSp>
      <p:grpSp>
        <p:nvGrpSpPr>
          <p:cNvPr id="156" name="그룹 155">
            <a:extLst>
              <a:ext uri="{FF2B5EF4-FFF2-40B4-BE49-F238E27FC236}">
                <a16:creationId xmlns:a16="http://schemas.microsoft.com/office/drawing/2014/main" id="{0A3852AB-B0A4-461A-B322-10524F0E0D0F}"/>
              </a:ext>
            </a:extLst>
          </p:cNvPr>
          <p:cNvGrpSpPr/>
          <p:nvPr/>
        </p:nvGrpSpPr>
        <p:grpSpPr>
          <a:xfrm>
            <a:off x="7606699" y="5334296"/>
            <a:ext cx="4298468" cy="1128659"/>
            <a:chOff x="930780" y="1464301"/>
            <a:chExt cx="3129224" cy="1657163"/>
          </a:xfrm>
        </p:grpSpPr>
        <p:sp>
          <p:nvSpPr>
            <p:cNvPr id="157" name="직사각형 156">
              <a:extLst>
                <a:ext uri="{FF2B5EF4-FFF2-40B4-BE49-F238E27FC236}">
                  <a16:creationId xmlns:a16="http://schemas.microsoft.com/office/drawing/2014/main" id="{CE2E9DBF-63DF-401A-89CC-AC48D1BE1D3A}"/>
                </a:ext>
              </a:extLst>
            </p:cNvPr>
            <p:cNvSpPr/>
            <p:nvPr/>
          </p:nvSpPr>
          <p:spPr>
            <a:xfrm>
              <a:off x="953947" y="2110160"/>
              <a:ext cx="3074492" cy="101130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9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id = “</a:t>
              </a:r>
              <a:r>
                <a:rPr lang="en-US" altLang="ko-KR" sz="900" dirty="0" err="1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getReview_list</a:t>
              </a:r>
              <a:r>
                <a:rPr lang="en-US" altLang="ko-KR" sz="9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” </a:t>
              </a:r>
              <a:r>
                <a:rPr lang="ko-KR" altLang="en-US" sz="9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실행</a:t>
              </a:r>
              <a:endParaRPr lang="en-US" altLang="ko-KR" sz="900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9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id = “</a:t>
              </a:r>
              <a:r>
                <a:rPr lang="en-US" altLang="ko-KR" sz="900" dirty="0" err="1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getReview</a:t>
              </a:r>
              <a:r>
                <a:rPr lang="en-US" altLang="ko-KR" sz="9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” </a:t>
              </a:r>
              <a:r>
                <a:rPr lang="ko-KR" altLang="en-US" sz="9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실행</a:t>
              </a:r>
            </a:p>
            <a:p>
              <a:pPr algn="ctr">
                <a:lnSpc>
                  <a:spcPct val="150000"/>
                </a:lnSpc>
              </a:pPr>
              <a:endParaRPr lang="ko-KR" altLang="en-US" sz="900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  <p:grpSp>
          <p:nvGrpSpPr>
            <p:cNvPr id="158" name="그룹 157">
              <a:extLst>
                <a:ext uri="{FF2B5EF4-FFF2-40B4-BE49-F238E27FC236}">
                  <a16:creationId xmlns:a16="http://schemas.microsoft.com/office/drawing/2014/main" id="{64048998-A836-4398-A9CA-53956150AD6A}"/>
                </a:ext>
              </a:extLst>
            </p:cNvPr>
            <p:cNvGrpSpPr/>
            <p:nvPr/>
          </p:nvGrpSpPr>
          <p:grpSpPr>
            <a:xfrm>
              <a:off x="930780" y="1464301"/>
              <a:ext cx="3129224" cy="662569"/>
              <a:chOff x="1362663" y="1691469"/>
              <a:chExt cx="3129224" cy="662569"/>
            </a:xfrm>
          </p:grpSpPr>
          <p:grpSp>
            <p:nvGrpSpPr>
              <p:cNvPr id="159" name="그룹 158">
                <a:extLst>
                  <a:ext uri="{FF2B5EF4-FFF2-40B4-BE49-F238E27FC236}">
                    <a16:creationId xmlns:a16="http://schemas.microsoft.com/office/drawing/2014/main" id="{9F432A6C-B0CD-4EE5-850F-3F20449D5FFA}"/>
                  </a:ext>
                </a:extLst>
              </p:cNvPr>
              <p:cNvGrpSpPr/>
              <p:nvPr/>
            </p:nvGrpSpPr>
            <p:grpSpPr>
              <a:xfrm>
                <a:off x="1487731" y="1691469"/>
                <a:ext cx="2868185" cy="662569"/>
                <a:chOff x="1562100" y="1377555"/>
                <a:chExt cx="2392546" cy="3706045"/>
              </a:xfrm>
            </p:grpSpPr>
            <p:cxnSp>
              <p:nvCxnSpPr>
                <p:cNvPr id="161" name="직선 연결선 160">
                  <a:extLst>
                    <a:ext uri="{FF2B5EF4-FFF2-40B4-BE49-F238E27FC236}">
                      <a16:creationId xmlns:a16="http://schemas.microsoft.com/office/drawing/2014/main" id="{C01115A2-1F9D-4E8F-8FD7-80E1D197B9EC}"/>
                    </a:ext>
                  </a:extLst>
                </p:cNvPr>
                <p:cNvCxnSpPr/>
                <p:nvPr/>
              </p:nvCxnSpPr>
              <p:spPr>
                <a:xfrm>
                  <a:off x="1563006" y="1377555"/>
                  <a:ext cx="0" cy="3204000"/>
                </a:xfrm>
                <a:prstGeom prst="line">
                  <a:avLst/>
                </a:prstGeom>
                <a:ln w="12700">
                  <a:solidFill>
                    <a:srgbClr val="64696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2" name="직선 연결선 161">
                  <a:extLst>
                    <a:ext uri="{FF2B5EF4-FFF2-40B4-BE49-F238E27FC236}">
                      <a16:creationId xmlns:a16="http://schemas.microsoft.com/office/drawing/2014/main" id="{75D80791-083C-43A1-941D-48E23A531485}"/>
                    </a:ext>
                  </a:extLst>
                </p:cNvPr>
                <p:cNvCxnSpPr/>
                <p:nvPr/>
              </p:nvCxnSpPr>
              <p:spPr>
                <a:xfrm>
                  <a:off x="3952420" y="1879600"/>
                  <a:ext cx="0" cy="3204000"/>
                </a:xfrm>
                <a:prstGeom prst="line">
                  <a:avLst/>
                </a:prstGeom>
                <a:ln w="12700">
                  <a:solidFill>
                    <a:srgbClr val="64696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3" name="직선 연결선 162">
                  <a:extLst>
                    <a:ext uri="{FF2B5EF4-FFF2-40B4-BE49-F238E27FC236}">
                      <a16:creationId xmlns:a16="http://schemas.microsoft.com/office/drawing/2014/main" id="{E0279D77-F1BB-4EF1-AA31-7CD65C3E467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62100" y="4571986"/>
                  <a:ext cx="2392546" cy="16"/>
                </a:xfrm>
                <a:prstGeom prst="line">
                  <a:avLst/>
                </a:prstGeom>
                <a:ln w="12700">
                  <a:solidFill>
                    <a:srgbClr val="64696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4" name="직선 연결선 163">
                  <a:extLst>
                    <a:ext uri="{FF2B5EF4-FFF2-40B4-BE49-F238E27FC236}">
                      <a16:creationId xmlns:a16="http://schemas.microsoft.com/office/drawing/2014/main" id="{FBACE335-A171-4D21-BAC1-D5212E15769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562100" y="1871980"/>
                  <a:ext cx="2387600" cy="0"/>
                </a:xfrm>
                <a:prstGeom prst="line">
                  <a:avLst/>
                </a:prstGeom>
                <a:ln w="12700">
                  <a:solidFill>
                    <a:srgbClr val="64696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60" name="직사각형 159">
                <a:extLst>
                  <a:ext uri="{FF2B5EF4-FFF2-40B4-BE49-F238E27FC236}">
                    <a16:creationId xmlns:a16="http://schemas.microsoft.com/office/drawing/2014/main" id="{FA5911A0-D8AB-4B67-ACA8-BCCD1D268CAC}"/>
                  </a:ext>
                </a:extLst>
              </p:cNvPr>
              <p:cNvSpPr/>
              <p:nvPr/>
            </p:nvSpPr>
            <p:spPr>
              <a:xfrm>
                <a:off x="1362663" y="1708526"/>
                <a:ext cx="3129224" cy="5489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1400" b="1" dirty="0">
                    <a:solidFill>
                      <a:srgbClr val="44546A">
                        <a:lumMod val="75000"/>
                      </a:srgbClr>
                    </a:solidFill>
                  </a:rPr>
                  <a:t>../mapper/HospitalManagerMapper.xml</a:t>
                </a:r>
                <a:endParaRPr lang="ko-KR" altLang="en-US" sz="900" dirty="0">
                  <a:solidFill>
                    <a:prstClr val="black">
                      <a:lumMod val="65000"/>
                      <a:lumOff val="35000"/>
                    </a:prstClr>
                  </a:solidFill>
                </a:endParaRPr>
              </a:p>
            </p:txBody>
          </p:sp>
        </p:grpSp>
      </p:grp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855094AA-D9A7-4B44-8876-088FBBCA736A}"/>
              </a:ext>
            </a:extLst>
          </p:cNvPr>
          <p:cNvCxnSpPr/>
          <p:nvPr/>
        </p:nvCxnSpPr>
        <p:spPr>
          <a:xfrm>
            <a:off x="9673394" y="3151394"/>
            <a:ext cx="0" cy="471638"/>
          </a:xfrm>
          <a:prstGeom prst="straightConnector1">
            <a:avLst/>
          </a:prstGeom>
          <a:ln w="38100">
            <a:solidFill>
              <a:srgbClr val="64696D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직선 화살표 연결선 165">
            <a:extLst>
              <a:ext uri="{FF2B5EF4-FFF2-40B4-BE49-F238E27FC236}">
                <a16:creationId xmlns:a16="http://schemas.microsoft.com/office/drawing/2014/main" id="{0CF852C0-A93B-41B5-AEAA-0BCDEE1F765B}"/>
              </a:ext>
            </a:extLst>
          </p:cNvPr>
          <p:cNvCxnSpPr/>
          <p:nvPr/>
        </p:nvCxnSpPr>
        <p:spPr>
          <a:xfrm>
            <a:off x="9673394" y="4782158"/>
            <a:ext cx="0" cy="471638"/>
          </a:xfrm>
          <a:prstGeom prst="straightConnector1">
            <a:avLst/>
          </a:prstGeom>
          <a:ln w="38100">
            <a:solidFill>
              <a:srgbClr val="64696D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9EAD5827-F368-43CB-A0EB-E50B0E159EF3}"/>
              </a:ext>
            </a:extLst>
          </p:cNvPr>
          <p:cNvSpPr/>
          <p:nvPr/>
        </p:nvSpPr>
        <p:spPr>
          <a:xfrm>
            <a:off x="3044952" y="1205107"/>
            <a:ext cx="6102095" cy="6106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b="1" dirty="0">
                <a:solidFill>
                  <a:srgbClr val="44546A">
                    <a:lumMod val="75000"/>
                  </a:srgbClr>
                </a:solidFill>
              </a:rPr>
              <a:t>리뷰 조회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병원에 방문한 환자들이 남긴 리뷰 조회 가능</a:t>
            </a:r>
            <a:endParaRPr lang="en-US" altLang="ko-KR" sz="12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643023E8-FCBD-4CB2-A9CB-A7E00EA845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422" y="2088053"/>
            <a:ext cx="2747625" cy="1980982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21595EEE-20C6-4E82-92AB-327FE68C1E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822" y="3965890"/>
            <a:ext cx="2717115" cy="2193874"/>
          </a:xfrm>
          <a:prstGeom prst="rect">
            <a:avLst/>
          </a:prstGeom>
        </p:spPr>
      </p:pic>
      <p:grpSp>
        <p:nvGrpSpPr>
          <p:cNvPr id="79" name="그룹 78">
            <a:extLst>
              <a:ext uri="{FF2B5EF4-FFF2-40B4-BE49-F238E27FC236}">
                <a16:creationId xmlns:a16="http://schemas.microsoft.com/office/drawing/2014/main" id="{AC1B47E1-5F74-4827-9BBE-3C7BC215492B}"/>
              </a:ext>
            </a:extLst>
          </p:cNvPr>
          <p:cNvGrpSpPr/>
          <p:nvPr/>
        </p:nvGrpSpPr>
        <p:grpSpPr>
          <a:xfrm>
            <a:off x="3202984" y="3775486"/>
            <a:ext cx="3939888" cy="451262"/>
            <a:chOff x="1487731" y="1691469"/>
            <a:chExt cx="2868185" cy="662569"/>
          </a:xfrm>
        </p:grpSpPr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795FC1EB-4775-4BCB-B282-8F3A532F6F30}"/>
                </a:ext>
              </a:extLst>
            </p:cNvPr>
            <p:cNvGrpSpPr/>
            <p:nvPr/>
          </p:nvGrpSpPr>
          <p:grpSpPr>
            <a:xfrm>
              <a:off x="1487731" y="1691469"/>
              <a:ext cx="2868185" cy="662569"/>
              <a:chOff x="1562100" y="1377555"/>
              <a:chExt cx="2392546" cy="3706045"/>
            </a:xfrm>
          </p:grpSpPr>
          <p:cxnSp>
            <p:nvCxnSpPr>
              <p:cNvPr id="87" name="직선 연결선 86">
                <a:extLst>
                  <a:ext uri="{FF2B5EF4-FFF2-40B4-BE49-F238E27FC236}">
                    <a16:creationId xmlns:a16="http://schemas.microsoft.com/office/drawing/2014/main" id="{032F08C7-01CC-46E8-8C77-DFCE9759AEBD}"/>
                  </a:ext>
                </a:extLst>
              </p:cNvPr>
              <p:cNvCxnSpPr/>
              <p:nvPr/>
            </p:nvCxnSpPr>
            <p:spPr>
              <a:xfrm>
                <a:off x="1563006" y="1377555"/>
                <a:ext cx="0" cy="3204000"/>
              </a:xfrm>
              <a:prstGeom prst="line">
                <a:avLst/>
              </a:prstGeom>
              <a:ln w="12700">
                <a:solidFill>
                  <a:srgbClr val="64696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직선 연결선 88">
                <a:extLst>
                  <a:ext uri="{FF2B5EF4-FFF2-40B4-BE49-F238E27FC236}">
                    <a16:creationId xmlns:a16="http://schemas.microsoft.com/office/drawing/2014/main" id="{91B66807-39B4-4323-9FA0-A2E2ECBB680D}"/>
                  </a:ext>
                </a:extLst>
              </p:cNvPr>
              <p:cNvCxnSpPr/>
              <p:nvPr/>
            </p:nvCxnSpPr>
            <p:spPr>
              <a:xfrm>
                <a:off x="3952420" y="1879600"/>
                <a:ext cx="0" cy="3204000"/>
              </a:xfrm>
              <a:prstGeom prst="line">
                <a:avLst/>
              </a:prstGeom>
              <a:ln w="12700">
                <a:solidFill>
                  <a:srgbClr val="64696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직선 연결선 89">
                <a:extLst>
                  <a:ext uri="{FF2B5EF4-FFF2-40B4-BE49-F238E27FC236}">
                    <a16:creationId xmlns:a16="http://schemas.microsoft.com/office/drawing/2014/main" id="{4EFDAE89-4E04-4DD8-9EFF-DA4898C8970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562100" y="4571986"/>
                <a:ext cx="2392546" cy="16"/>
              </a:xfrm>
              <a:prstGeom prst="line">
                <a:avLst/>
              </a:prstGeom>
              <a:ln w="12700">
                <a:solidFill>
                  <a:srgbClr val="64696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직선 연결선 91">
                <a:extLst>
                  <a:ext uri="{FF2B5EF4-FFF2-40B4-BE49-F238E27FC236}">
                    <a16:creationId xmlns:a16="http://schemas.microsoft.com/office/drawing/2014/main" id="{5D452791-7CF1-4D08-A015-2D9447FF696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62100" y="1871980"/>
                <a:ext cx="2387600" cy="0"/>
              </a:xfrm>
              <a:prstGeom prst="line">
                <a:avLst/>
              </a:prstGeom>
              <a:ln w="12700">
                <a:solidFill>
                  <a:srgbClr val="64696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C2AD9CF4-4555-4ED9-AA97-6B2CF235BCC2}"/>
                </a:ext>
              </a:extLst>
            </p:cNvPr>
            <p:cNvSpPr/>
            <p:nvPr/>
          </p:nvSpPr>
          <p:spPr>
            <a:xfrm>
              <a:off x="1575235" y="1708526"/>
              <a:ext cx="2763671" cy="5489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400" b="1" dirty="0">
                  <a:solidFill>
                    <a:srgbClr val="44546A">
                      <a:lumMod val="75000"/>
                    </a:srgbClr>
                  </a:solidFill>
                </a:rPr>
                <a:t>Controller/HospitalManagerController.java</a:t>
              </a:r>
              <a:endParaRPr lang="ko-KR" altLang="en-US" sz="900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</p:grp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0DDA3879-5141-44A3-9A0C-A4CF224BDEF2}"/>
              </a:ext>
            </a:extLst>
          </p:cNvPr>
          <p:cNvGrpSpPr/>
          <p:nvPr/>
        </p:nvGrpSpPr>
        <p:grpSpPr>
          <a:xfrm>
            <a:off x="3063007" y="2125686"/>
            <a:ext cx="4240215" cy="903213"/>
            <a:chOff x="3063007" y="2862287"/>
            <a:chExt cx="4240215" cy="903213"/>
          </a:xfrm>
        </p:grpSpPr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0073B2D6-BF50-40DD-8170-D5AA4926E1FE}"/>
                </a:ext>
              </a:extLst>
            </p:cNvPr>
            <p:cNvGrpSpPr/>
            <p:nvPr/>
          </p:nvGrpSpPr>
          <p:grpSpPr>
            <a:xfrm>
              <a:off x="3063007" y="2862287"/>
              <a:ext cx="4223282" cy="903213"/>
              <a:chOff x="953947" y="1464301"/>
              <a:chExt cx="3074492" cy="1326150"/>
            </a:xfrm>
          </p:grpSpPr>
          <p:sp>
            <p:nvSpPr>
              <p:cNvPr id="96" name="직사각형 95">
                <a:extLst>
                  <a:ext uri="{FF2B5EF4-FFF2-40B4-BE49-F238E27FC236}">
                    <a16:creationId xmlns:a16="http://schemas.microsoft.com/office/drawing/2014/main" id="{E1A6B4B6-1DD5-4115-A8F4-56A502C1DE95}"/>
                  </a:ext>
                </a:extLst>
              </p:cNvPr>
              <p:cNvSpPr/>
              <p:nvPr/>
            </p:nvSpPr>
            <p:spPr>
              <a:xfrm>
                <a:off x="953947" y="2110160"/>
                <a:ext cx="3074492" cy="68029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endParaRPr lang="en-US" altLang="ko-KR" sz="1800" b="1" dirty="0">
                  <a:solidFill>
                    <a:srgbClr val="7F0055"/>
                  </a:solidFill>
                  <a:latin typeface="Consolas" panose="020B0609020204030204" pitchFamily="49" charset="0"/>
                </a:endParaRPr>
              </a:p>
            </p:txBody>
          </p:sp>
          <p:grpSp>
            <p:nvGrpSpPr>
              <p:cNvPr id="97" name="그룹 96">
                <a:extLst>
                  <a:ext uri="{FF2B5EF4-FFF2-40B4-BE49-F238E27FC236}">
                    <a16:creationId xmlns:a16="http://schemas.microsoft.com/office/drawing/2014/main" id="{F4F49914-D6B1-4324-A2BF-34FE342AB2C7}"/>
                  </a:ext>
                </a:extLst>
              </p:cNvPr>
              <p:cNvGrpSpPr/>
              <p:nvPr/>
            </p:nvGrpSpPr>
            <p:grpSpPr>
              <a:xfrm>
                <a:off x="1055848" y="1464301"/>
                <a:ext cx="2868185" cy="662569"/>
                <a:chOff x="1487731" y="1691469"/>
                <a:chExt cx="2868185" cy="662569"/>
              </a:xfrm>
            </p:grpSpPr>
            <p:grpSp>
              <p:nvGrpSpPr>
                <p:cNvPr id="98" name="그룹 97">
                  <a:extLst>
                    <a:ext uri="{FF2B5EF4-FFF2-40B4-BE49-F238E27FC236}">
                      <a16:creationId xmlns:a16="http://schemas.microsoft.com/office/drawing/2014/main" id="{73DD5E64-91E8-4BE8-80F3-24B2C7276C12}"/>
                    </a:ext>
                  </a:extLst>
                </p:cNvPr>
                <p:cNvGrpSpPr/>
                <p:nvPr/>
              </p:nvGrpSpPr>
              <p:grpSpPr>
                <a:xfrm>
                  <a:off x="1487731" y="1691469"/>
                  <a:ext cx="2868185" cy="662569"/>
                  <a:chOff x="1562100" y="1377555"/>
                  <a:chExt cx="2392546" cy="3706045"/>
                </a:xfrm>
              </p:grpSpPr>
              <p:cxnSp>
                <p:nvCxnSpPr>
                  <p:cNvPr id="100" name="직선 연결선 99">
                    <a:extLst>
                      <a:ext uri="{FF2B5EF4-FFF2-40B4-BE49-F238E27FC236}">
                        <a16:creationId xmlns:a16="http://schemas.microsoft.com/office/drawing/2014/main" id="{775A68F7-F8D0-4836-8617-8EC0194D1EAB}"/>
                      </a:ext>
                    </a:extLst>
                  </p:cNvPr>
                  <p:cNvCxnSpPr/>
                  <p:nvPr/>
                </p:nvCxnSpPr>
                <p:spPr>
                  <a:xfrm>
                    <a:off x="1563006" y="1377555"/>
                    <a:ext cx="0" cy="3204000"/>
                  </a:xfrm>
                  <a:prstGeom prst="line">
                    <a:avLst/>
                  </a:prstGeom>
                  <a:ln w="12700">
                    <a:solidFill>
                      <a:srgbClr val="64696D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1" name="직선 연결선 100">
                    <a:extLst>
                      <a:ext uri="{FF2B5EF4-FFF2-40B4-BE49-F238E27FC236}">
                        <a16:creationId xmlns:a16="http://schemas.microsoft.com/office/drawing/2014/main" id="{C1E15AAC-A496-4821-BBD5-0D56B9FD2F4D}"/>
                      </a:ext>
                    </a:extLst>
                  </p:cNvPr>
                  <p:cNvCxnSpPr/>
                  <p:nvPr/>
                </p:nvCxnSpPr>
                <p:spPr>
                  <a:xfrm>
                    <a:off x="3952420" y="1879600"/>
                    <a:ext cx="0" cy="3204000"/>
                  </a:xfrm>
                  <a:prstGeom prst="line">
                    <a:avLst/>
                  </a:prstGeom>
                  <a:ln w="12700">
                    <a:solidFill>
                      <a:srgbClr val="64696D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2" name="직선 연결선 101">
                    <a:extLst>
                      <a:ext uri="{FF2B5EF4-FFF2-40B4-BE49-F238E27FC236}">
                        <a16:creationId xmlns:a16="http://schemas.microsoft.com/office/drawing/2014/main" id="{FD69F761-569F-4E37-958D-BF995735CED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562100" y="4571986"/>
                    <a:ext cx="2392546" cy="16"/>
                  </a:xfrm>
                  <a:prstGeom prst="line">
                    <a:avLst/>
                  </a:prstGeom>
                  <a:ln w="12700">
                    <a:solidFill>
                      <a:srgbClr val="64696D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3" name="직선 연결선 102">
                    <a:extLst>
                      <a:ext uri="{FF2B5EF4-FFF2-40B4-BE49-F238E27FC236}">
                        <a16:creationId xmlns:a16="http://schemas.microsoft.com/office/drawing/2014/main" id="{6486DD13-A816-4315-BCB3-3CC60CEC751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562100" y="1871980"/>
                    <a:ext cx="2387600" cy="0"/>
                  </a:xfrm>
                  <a:prstGeom prst="line">
                    <a:avLst/>
                  </a:prstGeom>
                  <a:ln w="12700">
                    <a:solidFill>
                      <a:srgbClr val="64696D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99" name="직사각형 98">
                  <a:extLst>
                    <a:ext uri="{FF2B5EF4-FFF2-40B4-BE49-F238E27FC236}">
                      <a16:creationId xmlns:a16="http://schemas.microsoft.com/office/drawing/2014/main" id="{C300DDCE-EBF4-4B86-AB14-2DFE0632874A}"/>
                    </a:ext>
                  </a:extLst>
                </p:cNvPr>
                <p:cNvSpPr/>
                <p:nvPr/>
              </p:nvSpPr>
              <p:spPr>
                <a:xfrm>
                  <a:off x="1690888" y="1708526"/>
                  <a:ext cx="2483390" cy="54896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>
                    <a:lnSpc>
                      <a:spcPct val="150000"/>
                    </a:lnSpc>
                  </a:pPr>
                  <a:r>
                    <a:rPr lang="en-US" altLang="ko-KR" sz="1400" b="1" dirty="0">
                      <a:solidFill>
                        <a:srgbClr val="44546A">
                          <a:lumMod val="75000"/>
                        </a:srgbClr>
                      </a:solidFill>
                    </a:rPr>
                    <a:t>view/hospital/</a:t>
                  </a:r>
                  <a:r>
                    <a:rPr lang="en-US" altLang="ko-KR" sz="1400" b="1" dirty="0" err="1">
                      <a:solidFill>
                        <a:srgbClr val="44546A">
                          <a:lumMod val="75000"/>
                        </a:srgbClr>
                      </a:solidFill>
                    </a:rPr>
                    <a:t>manager_review.jsp</a:t>
                  </a:r>
                  <a:endParaRPr lang="ko-KR" altLang="en-US" sz="900" dirty="0">
                    <a:solidFill>
                      <a:prstClr val="black">
                        <a:lumMod val="65000"/>
                        <a:lumOff val="35000"/>
                      </a:prstClr>
                    </a:solidFill>
                  </a:endParaRPr>
                </a:p>
              </p:txBody>
            </p:sp>
          </p:grpSp>
        </p:grp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DC8B6DD6-B3D7-40F6-BD84-EEB4A501D6F2}"/>
                </a:ext>
              </a:extLst>
            </p:cNvPr>
            <p:cNvSpPr/>
            <p:nvPr/>
          </p:nvSpPr>
          <p:spPr>
            <a:xfrm>
              <a:off x="3079940" y="3292498"/>
              <a:ext cx="4223282" cy="2732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9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각 </a:t>
              </a:r>
              <a:r>
                <a:rPr lang="en-US" altLang="ko-KR" sz="9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comment </a:t>
              </a:r>
              <a:r>
                <a:rPr lang="ko-KR" altLang="en-US" sz="9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클릭</a:t>
              </a:r>
            </a:p>
          </p:txBody>
        </p:sp>
      </p:grpSp>
      <p:grpSp>
        <p:nvGrpSpPr>
          <p:cNvPr id="104" name="그룹 103">
            <a:extLst>
              <a:ext uri="{FF2B5EF4-FFF2-40B4-BE49-F238E27FC236}">
                <a16:creationId xmlns:a16="http://schemas.microsoft.com/office/drawing/2014/main" id="{132240FE-825B-418F-9167-27AB0CCE1908}"/>
              </a:ext>
            </a:extLst>
          </p:cNvPr>
          <p:cNvGrpSpPr/>
          <p:nvPr/>
        </p:nvGrpSpPr>
        <p:grpSpPr>
          <a:xfrm>
            <a:off x="3054537" y="5307955"/>
            <a:ext cx="4223282" cy="713161"/>
            <a:chOff x="953947" y="1464301"/>
            <a:chExt cx="3074492" cy="1047105"/>
          </a:xfrm>
        </p:grpSpPr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4A2219D2-EB40-440B-86B1-7BABD49200C6}"/>
                </a:ext>
              </a:extLst>
            </p:cNvPr>
            <p:cNvSpPr/>
            <p:nvPr/>
          </p:nvSpPr>
          <p:spPr>
            <a:xfrm>
              <a:off x="953947" y="2110160"/>
              <a:ext cx="3074492" cy="40124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9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리뷰의 상세 내용 열람 가능</a:t>
              </a:r>
              <a:endParaRPr lang="en-US" altLang="ko-KR" sz="900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  <p:grpSp>
          <p:nvGrpSpPr>
            <p:cNvPr id="106" name="그룹 105">
              <a:extLst>
                <a:ext uri="{FF2B5EF4-FFF2-40B4-BE49-F238E27FC236}">
                  <a16:creationId xmlns:a16="http://schemas.microsoft.com/office/drawing/2014/main" id="{84FB1E44-3904-4CB3-8BB5-143C9586388C}"/>
                </a:ext>
              </a:extLst>
            </p:cNvPr>
            <p:cNvGrpSpPr/>
            <p:nvPr/>
          </p:nvGrpSpPr>
          <p:grpSpPr>
            <a:xfrm>
              <a:off x="1055848" y="1464301"/>
              <a:ext cx="2868185" cy="662569"/>
              <a:chOff x="1487731" y="1691469"/>
              <a:chExt cx="2868185" cy="662569"/>
            </a:xfrm>
          </p:grpSpPr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91D9EE07-669F-4600-A7C4-97BA2AB5E9D2}"/>
                  </a:ext>
                </a:extLst>
              </p:cNvPr>
              <p:cNvGrpSpPr/>
              <p:nvPr/>
            </p:nvGrpSpPr>
            <p:grpSpPr>
              <a:xfrm>
                <a:off x="1487731" y="1691469"/>
                <a:ext cx="2868185" cy="662569"/>
                <a:chOff x="1562100" y="1377555"/>
                <a:chExt cx="2392546" cy="3706045"/>
              </a:xfrm>
            </p:grpSpPr>
            <p:cxnSp>
              <p:nvCxnSpPr>
                <p:cNvPr id="120" name="직선 연결선 119">
                  <a:extLst>
                    <a:ext uri="{FF2B5EF4-FFF2-40B4-BE49-F238E27FC236}">
                      <a16:creationId xmlns:a16="http://schemas.microsoft.com/office/drawing/2014/main" id="{7DE1C929-DDFD-4E94-AAD4-D7606DC32919}"/>
                    </a:ext>
                  </a:extLst>
                </p:cNvPr>
                <p:cNvCxnSpPr/>
                <p:nvPr/>
              </p:nvCxnSpPr>
              <p:spPr>
                <a:xfrm>
                  <a:off x="1563006" y="1377555"/>
                  <a:ext cx="0" cy="3204000"/>
                </a:xfrm>
                <a:prstGeom prst="line">
                  <a:avLst/>
                </a:prstGeom>
                <a:ln w="12700">
                  <a:solidFill>
                    <a:srgbClr val="64696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1" name="직선 연결선 120">
                  <a:extLst>
                    <a:ext uri="{FF2B5EF4-FFF2-40B4-BE49-F238E27FC236}">
                      <a16:creationId xmlns:a16="http://schemas.microsoft.com/office/drawing/2014/main" id="{39E57DE6-2712-4B0F-975E-3A645EF57B88}"/>
                    </a:ext>
                  </a:extLst>
                </p:cNvPr>
                <p:cNvCxnSpPr/>
                <p:nvPr/>
              </p:nvCxnSpPr>
              <p:spPr>
                <a:xfrm>
                  <a:off x="3952420" y="1879600"/>
                  <a:ext cx="0" cy="3204000"/>
                </a:xfrm>
                <a:prstGeom prst="line">
                  <a:avLst/>
                </a:prstGeom>
                <a:ln w="12700">
                  <a:solidFill>
                    <a:srgbClr val="64696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2" name="직선 연결선 121">
                  <a:extLst>
                    <a:ext uri="{FF2B5EF4-FFF2-40B4-BE49-F238E27FC236}">
                      <a16:creationId xmlns:a16="http://schemas.microsoft.com/office/drawing/2014/main" id="{BFB12464-5E8C-4B84-B474-D84E6C1B9BA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62100" y="4571986"/>
                  <a:ext cx="2392546" cy="16"/>
                </a:xfrm>
                <a:prstGeom prst="line">
                  <a:avLst/>
                </a:prstGeom>
                <a:ln w="12700">
                  <a:solidFill>
                    <a:srgbClr val="64696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3" name="직선 연결선 122">
                  <a:extLst>
                    <a:ext uri="{FF2B5EF4-FFF2-40B4-BE49-F238E27FC236}">
                      <a16:creationId xmlns:a16="http://schemas.microsoft.com/office/drawing/2014/main" id="{6B44B8BA-C48C-464F-B251-A06866F7E98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562100" y="1871980"/>
                  <a:ext cx="2387600" cy="0"/>
                </a:xfrm>
                <a:prstGeom prst="line">
                  <a:avLst/>
                </a:prstGeom>
                <a:ln w="12700">
                  <a:solidFill>
                    <a:srgbClr val="64696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19" name="직사각형 118">
                <a:extLst>
                  <a:ext uri="{FF2B5EF4-FFF2-40B4-BE49-F238E27FC236}">
                    <a16:creationId xmlns:a16="http://schemas.microsoft.com/office/drawing/2014/main" id="{06C0AE8F-5CD3-48A1-829F-E14953131592}"/>
                  </a:ext>
                </a:extLst>
              </p:cNvPr>
              <p:cNvSpPr/>
              <p:nvPr/>
            </p:nvSpPr>
            <p:spPr>
              <a:xfrm>
                <a:off x="1630706" y="1708526"/>
                <a:ext cx="2611442" cy="5489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1400" b="1" dirty="0">
                    <a:solidFill>
                      <a:srgbClr val="44546A">
                        <a:lumMod val="75000"/>
                      </a:srgbClr>
                    </a:solidFill>
                  </a:rPr>
                  <a:t>view/hospital/</a:t>
                </a:r>
                <a:r>
                  <a:rPr lang="en-US" altLang="ko-KR" sz="1400" b="1" dirty="0" err="1">
                    <a:solidFill>
                      <a:srgbClr val="44546A">
                        <a:lumMod val="75000"/>
                      </a:srgbClr>
                    </a:solidFill>
                  </a:rPr>
                  <a:t>manager_reviewDetail.jsp</a:t>
                </a:r>
                <a:endParaRPr lang="ko-KR" altLang="en-US" sz="900" dirty="0">
                  <a:solidFill>
                    <a:prstClr val="black">
                      <a:lumMod val="65000"/>
                      <a:lumOff val="35000"/>
                    </a:prstClr>
                  </a:solidFill>
                </a:endParaRPr>
              </a:p>
            </p:txBody>
          </p:sp>
        </p:grpSp>
      </p:grpSp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B0570C7D-9694-41BD-BC23-D548F48BBDB6}"/>
              </a:ext>
            </a:extLst>
          </p:cNvPr>
          <p:cNvGrpSpPr/>
          <p:nvPr/>
        </p:nvGrpSpPr>
        <p:grpSpPr>
          <a:xfrm>
            <a:off x="7184618" y="2356482"/>
            <a:ext cx="592074" cy="1669651"/>
            <a:chOff x="5954628" y="2497667"/>
            <a:chExt cx="592074" cy="1510237"/>
          </a:xfrm>
        </p:grpSpPr>
        <p:cxnSp>
          <p:nvCxnSpPr>
            <p:cNvPr id="125" name="직선 연결선 124">
              <a:extLst>
                <a:ext uri="{FF2B5EF4-FFF2-40B4-BE49-F238E27FC236}">
                  <a16:creationId xmlns:a16="http://schemas.microsoft.com/office/drawing/2014/main" id="{74FE23CF-DCCC-46EE-8A71-0EF562539197}"/>
                </a:ext>
              </a:extLst>
            </p:cNvPr>
            <p:cNvCxnSpPr>
              <a:cxnSpLocks/>
            </p:cNvCxnSpPr>
            <p:nvPr/>
          </p:nvCxnSpPr>
          <p:spPr>
            <a:xfrm>
              <a:off x="6242164" y="2497667"/>
              <a:ext cx="0" cy="1510237"/>
            </a:xfrm>
            <a:prstGeom prst="line">
              <a:avLst/>
            </a:prstGeom>
            <a:ln w="38100">
              <a:solidFill>
                <a:srgbClr val="6469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직선 화살표 연결선 125">
              <a:extLst>
                <a:ext uri="{FF2B5EF4-FFF2-40B4-BE49-F238E27FC236}">
                  <a16:creationId xmlns:a16="http://schemas.microsoft.com/office/drawing/2014/main" id="{40F6E922-A912-4886-9207-EB127C58978A}"/>
                </a:ext>
              </a:extLst>
            </p:cNvPr>
            <p:cNvCxnSpPr/>
            <p:nvPr/>
          </p:nvCxnSpPr>
          <p:spPr>
            <a:xfrm flipH="1">
              <a:off x="5954628" y="3997831"/>
              <a:ext cx="287536" cy="0"/>
            </a:xfrm>
            <a:prstGeom prst="straightConnector1">
              <a:avLst/>
            </a:prstGeom>
            <a:ln w="38100">
              <a:solidFill>
                <a:srgbClr val="64696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직선 화살표 연결선 126">
              <a:extLst>
                <a:ext uri="{FF2B5EF4-FFF2-40B4-BE49-F238E27FC236}">
                  <a16:creationId xmlns:a16="http://schemas.microsoft.com/office/drawing/2014/main" id="{FA383E87-1F93-46A3-A22A-41296AE58276}"/>
                </a:ext>
              </a:extLst>
            </p:cNvPr>
            <p:cNvCxnSpPr>
              <a:cxnSpLocks/>
            </p:cNvCxnSpPr>
            <p:nvPr/>
          </p:nvCxnSpPr>
          <p:spPr>
            <a:xfrm>
              <a:off x="6242164" y="2504583"/>
              <a:ext cx="304538" cy="0"/>
            </a:xfrm>
            <a:prstGeom prst="straightConnector1">
              <a:avLst/>
            </a:prstGeom>
            <a:ln w="38100">
              <a:solidFill>
                <a:srgbClr val="64696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8" name="직선 화살표 연결선 127">
            <a:extLst>
              <a:ext uri="{FF2B5EF4-FFF2-40B4-BE49-F238E27FC236}">
                <a16:creationId xmlns:a16="http://schemas.microsoft.com/office/drawing/2014/main" id="{B5E1AD6F-47B1-478D-B83A-AA436B846098}"/>
              </a:ext>
            </a:extLst>
          </p:cNvPr>
          <p:cNvCxnSpPr>
            <a:cxnSpLocks/>
          </p:cNvCxnSpPr>
          <p:nvPr/>
        </p:nvCxnSpPr>
        <p:spPr>
          <a:xfrm>
            <a:off x="4972263" y="3028899"/>
            <a:ext cx="0" cy="471638"/>
          </a:xfrm>
          <a:prstGeom prst="straightConnector1">
            <a:avLst/>
          </a:prstGeom>
          <a:ln w="38100">
            <a:solidFill>
              <a:srgbClr val="64696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F4DFF701-7BDB-4DCD-9D0E-29BE95A02578}"/>
              </a:ext>
            </a:extLst>
          </p:cNvPr>
          <p:cNvSpPr/>
          <p:nvPr/>
        </p:nvSpPr>
        <p:spPr>
          <a:xfrm>
            <a:off x="3202984" y="4215625"/>
            <a:ext cx="3809009" cy="4810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00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toReview_list</a:t>
            </a:r>
            <a:r>
              <a:rPr lang="en-US" altLang="ko-KR" sz="900" dirty="0">
                <a:solidFill>
                  <a:prstClr val="black">
                    <a:lumMod val="65000"/>
                    <a:lumOff val="35000"/>
                  </a:prstClr>
                </a:solidFill>
              </a:rPr>
              <a:t>() </a:t>
            </a:r>
            <a:r>
              <a:rPr lang="ko-KR" altLang="en-US" sz="9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실행</a:t>
            </a:r>
            <a:endParaRPr lang="en-US" altLang="ko-KR" sz="9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900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toReview_detail</a:t>
            </a:r>
            <a:r>
              <a:rPr lang="en-US" altLang="ko-KR" sz="900" dirty="0">
                <a:solidFill>
                  <a:prstClr val="black">
                    <a:lumMod val="65000"/>
                    <a:lumOff val="35000"/>
                  </a:prstClr>
                </a:solidFill>
              </a:rPr>
              <a:t>() </a:t>
            </a:r>
            <a:r>
              <a:rPr lang="ko-KR" altLang="en-US" sz="9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실행</a:t>
            </a:r>
            <a:endParaRPr lang="en-US" altLang="ko-KR" sz="9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id="{CF981683-29DD-49E8-A3A6-473D0037B60E}"/>
              </a:ext>
            </a:extLst>
          </p:cNvPr>
          <p:cNvCxnSpPr/>
          <p:nvPr/>
        </p:nvCxnSpPr>
        <p:spPr>
          <a:xfrm>
            <a:off x="5118972" y="4782158"/>
            <a:ext cx="0" cy="471638"/>
          </a:xfrm>
          <a:prstGeom prst="straightConnector1">
            <a:avLst/>
          </a:prstGeom>
          <a:ln w="38100">
            <a:solidFill>
              <a:srgbClr val="64696D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49017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5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자유형 16"/>
          <p:cNvSpPr/>
          <p:nvPr/>
        </p:nvSpPr>
        <p:spPr>
          <a:xfrm flipH="1">
            <a:off x="4694623" y="2324101"/>
            <a:ext cx="7497377" cy="4533901"/>
          </a:xfrm>
          <a:custGeom>
            <a:avLst/>
            <a:gdLst>
              <a:gd name="connsiteX0" fmla="*/ 2647159 w 7497377"/>
              <a:gd name="connsiteY0" fmla="*/ 0 h 4533901"/>
              <a:gd name="connsiteX1" fmla="*/ 1857791 w 7497377"/>
              <a:gd name="connsiteY1" fmla="*/ 0 h 4533901"/>
              <a:gd name="connsiteX2" fmla="*/ 0 w 7497377"/>
              <a:gd name="connsiteY2" fmla="*/ 1857791 h 4533901"/>
              <a:gd name="connsiteX3" fmla="*/ 0 w 7497377"/>
              <a:gd name="connsiteY3" fmla="*/ 4533901 h 4533901"/>
              <a:gd name="connsiteX4" fmla="*/ 7497377 w 7497377"/>
              <a:gd name="connsiteY4" fmla="*/ 4533901 h 4533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97377" h="4533901">
                <a:moveTo>
                  <a:pt x="2647159" y="0"/>
                </a:moveTo>
                <a:lnTo>
                  <a:pt x="1857791" y="0"/>
                </a:lnTo>
                <a:lnTo>
                  <a:pt x="0" y="1857791"/>
                </a:lnTo>
                <a:lnTo>
                  <a:pt x="0" y="4533901"/>
                </a:lnTo>
                <a:lnTo>
                  <a:pt x="7497377" y="4533901"/>
                </a:lnTo>
                <a:close/>
              </a:path>
            </a:pathLst>
          </a:custGeom>
          <a:solidFill>
            <a:srgbClr val="E1DA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각 삼각형 7"/>
          <p:cNvSpPr/>
          <p:nvPr/>
        </p:nvSpPr>
        <p:spPr>
          <a:xfrm rot="5400000">
            <a:off x="61310" y="-61310"/>
            <a:ext cx="4572003" cy="4694623"/>
          </a:xfrm>
          <a:prstGeom prst="rtTriangle">
            <a:avLst/>
          </a:prstGeom>
          <a:solidFill>
            <a:srgbClr val="D2D2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92100" y="1003299"/>
            <a:ext cx="11633200" cy="5616575"/>
          </a:xfrm>
          <a:prstGeom prst="rect">
            <a:avLst/>
          </a:prstGeom>
          <a:solidFill>
            <a:schemeClr val="bg1"/>
          </a:solidFill>
          <a:ln>
            <a:solidFill>
              <a:srgbClr val="6469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977002" y="113821"/>
            <a:ext cx="6096000" cy="76944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latinLnBrk="0">
              <a:defRPr/>
            </a:pPr>
            <a:r>
              <a:rPr lang="en-US" altLang="ko-KR" sz="28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01 </a:t>
            </a:r>
            <a:r>
              <a:rPr lang="ko-KR" altLang="en-US" sz="28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기획의도 및 개발환경 </a:t>
            </a:r>
            <a:endParaRPr lang="en-US" altLang="ko-KR" sz="2800" b="1" i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 latinLnBrk="0">
              <a:defRPr/>
            </a:pPr>
            <a:r>
              <a:rPr lang="en-US" altLang="ko-KR" sz="160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01.2 </a:t>
            </a:r>
            <a:r>
              <a:rPr lang="ko-KR" altLang="en-US" sz="160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개발환경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603197" y="1408869"/>
            <a:ext cx="838692" cy="454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01.2.1</a:t>
            </a: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3FA00699-5178-465A-9F3F-130CF1431F70}"/>
              </a:ext>
            </a:extLst>
          </p:cNvPr>
          <p:cNvSpPr/>
          <p:nvPr/>
        </p:nvSpPr>
        <p:spPr>
          <a:xfrm>
            <a:off x="1344907" y="1457947"/>
            <a:ext cx="6102095" cy="19159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rgbClr val="44546A">
                    <a:lumMod val="75000"/>
                  </a:srgbClr>
                </a:solidFill>
              </a:rPr>
              <a:t>개발 환경</a:t>
            </a:r>
            <a:endParaRPr lang="en-US" altLang="ko-KR" sz="1400" b="1" dirty="0">
              <a:solidFill>
                <a:srgbClr val="44546A">
                  <a:lumMod val="75000"/>
                </a:srgbClr>
              </a:solidFill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300" dirty="0">
                <a:solidFill>
                  <a:prstClr val="black">
                    <a:lumMod val="65000"/>
                    <a:lumOff val="35000"/>
                  </a:prstClr>
                </a:solidFill>
              </a:rPr>
              <a:t>eclipse EE IDE(2020-12)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300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Jdk</a:t>
            </a:r>
            <a:r>
              <a:rPr lang="en-US" altLang="ko-KR" sz="1300" dirty="0">
                <a:solidFill>
                  <a:prstClr val="black">
                    <a:lumMod val="65000"/>
                    <a:lumOff val="35000"/>
                  </a:prstClr>
                </a:solidFill>
              </a:rPr>
              <a:t> 1.8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300" dirty="0">
                <a:solidFill>
                  <a:prstClr val="black">
                    <a:lumMod val="65000"/>
                    <a:lumOff val="35000"/>
                  </a:prstClr>
                </a:solidFill>
              </a:rPr>
              <a:t>SQL Developer (Oracle)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300" dirty="0">
                <a:solidFill>
                  <a:prstClr val="black">
                    <a:lumMod val="65000"/>
                    <a:lumOff val="35000"/>
                  </a:prstClr>
                </a:solidFill>
              </a:rPr>
              <a:t>Apache Tomcat 9.0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300" dirty="0">
                <a:solidFill>
                  <a:prstClr val="black">
                    <a:lumMod val="65000"/>
                    <a:lumOff val="35000"/>
                  </a:prstClr>
                </a:solidFill>
              </a:rPr>
              <a:t>STS4</a:t>
            </a:r>
            <a:endParaRPr lang="ko-KR" altLang="en-US" sz="13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7" name="직사각형 76"/>
          <p:cNvSpPr/>
          <p:nvPr/>
        </p:nvSpPr>
        <p:spPr>
          <a:xfrm>
            <a:off x="4675930" y="1636015"/>
            <a:ext cx="184731" cy="454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endParaRPr lang="en-US" altLang="ko-KR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3FA00699-5178-465A-9F3F-130CF1431F70}"/>
              </a:ext>
            </a:extLst>
          </p:cNvPr>
          <p:cNvSpPr/>
          <p:nvPr/>
        </p:nvSpPr>
        <p:spPr>
          <a:xfrm>
            <a:off x="1309865" y="3831659"/>
            <a:ext cx="906909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rgbClr val="44546A">
                    <a:lumMod val="75000"/>
                  </a:srgbClr>
                </a:solidFill>
              </a:rPr>
              <a:t>개발 인원 및 개발 기간</a:t>
            </a:r>
            <a:endParaRPr lang="en-US" altLang="ko-KR" sz="1400" b="1" dirty="0">
              <a:solidFill>
                <a:srgbClr val="44546A">
                  <a:lumMod val="75000"/>
                </a:srgb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r>
              <a:rPr lang="en-US" altLang="ko-KR" sz="1300" dirty="0">
                <a:solidFill>
                  <a:prstClr val="black">
                    <a:lumMod val="65000"/>
                    <a:lumOff val="35000"/>
                  </a:prstClr>
                </a:solidFill>
              </a:rPr>
              <a:t>- 2</a:t>
            </a:r>
            <a:r>
              <a:rPr lang="ko-KR" altLang="en-US" sz="1300" dirty="0">
                <a:solidFill>
                  <a:prstClr val="black">
                    <a:lumMod val="65000"/>
                    <a:lumOff val="35000"/>
                  </a:prstClr>
                </a:solidFill>
              </a:rPr>
              <a:t>명 </a:t>
            </a:r>
            <a:r>
              <a:rPr lang="en-US" altLang="ko-KR" sz="1300" dirty="0">
                <a:solidFill>
                  <a:prstClr val="black">
                    <a:lumMod val="65000"/>
                    <a:lumOff val="35000"/>
                  </a:prstClr>
                </a:solidFill>
              </a:rPr>
              <a:t>: </a:t>
            </a:r>
            <a:r>
              <a:rPr lang="ko-KR" altLang="en-US" sz="1300" dirty="0">
                <a:solidFill>
                  <a:prstClr val="black">
                    <a:lumMod val="65000"/>
                    <a:lumOff val="35000"/>
                  </a:prstClr>
                </a:solidFill>
              </a:rPr>
              <a:t>김도희</a:t>
            </a:r>
            <a:r>
              <a:rPr lang="en-US" altLang="ko-KR" sz="1300" dirty="0">
                <a:solidFill>
                  <a:prstClr val="black">
                    <a:lumMod val="65000"/>
                    <a:lumOff val="35000"/>
                  </a:prstClr>
                </a:solidFill>
              </a:rPr>
              <a:t>, </a:t>
            </a:r>
            <a:r>
              <a:rPr lang="ko-KR" altLang="en-US" sz="1300" dirty="0">
                <a:solidFill>
                  <a:prstClr val="black">
                    <a:lumMod val="65000"/>
                    <a:lumOff val="35000"/>
                  </a:prstClr>
                </a:solidFill>
              </a:rPr>
              <a:t>김서연</a:t>
            </a:r>
            <a:endParaRPr lang="en-US" altLang="ko-KR" sz="13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300" dirty="0">
                <a:solidFill>
                  <a:prstClr val="black">
                    <a:lumMod val="65000"/>
                    <a:lumOff val="35000"/>
                  </a:prstClr>
                </a:solidFill>
              </a:rPr>
              <a:t> - 2021.06-2021.08</a:t>
            </a:r>
          </a:p>
        </p:txBody>
      </p:sp>
      <p:sp>
        <p:nvSpPr>
          <p:cNvPr id="85" name="직사각형 84"/>
          <p:cNvSpPr/>
          <p:nvPr/>
        </p:nvSpPr>
        <p:spPr>
          <a:xfrm>
            <a:off x="8338332" y="1636015"/>
            <a:ext cx="184731" cy="454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endParaRPr lang="en-US" altLang="ko-KR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603197" y="3777664"/>
            <a:ext cx="838692" cy="454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01.2.2</a:t>
            </a:r>
          </a:p>
        </p:txBody>
      </p:sp>
    </p:spTree>
    <p:extLst>
      <p:ext uri="{BB962C8B-B14F-4D97-AF65-F5344CB8AC3E}">
        <p14:creationId xmlns:p14="http://schemas.microsoft.com/office/powerpoint/2010/main" val="27430852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5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자유형 16"/>
          <p:cNvSpPr/>
          <p:nvPr/>
        </p:nvSpPr>
        <p:spPr>
          <a:xfrm flipH="1">
            <a:off x="4694623" y="2324101"/>
            <a:ext cx="7497377" cy="4533901"/>
          </a:xfrm>
          <a:custGeom>
            <a:avLst/>
            <a:gdLst>
              <a:gd name="connsiteX0" fmla="*/ 2647159 w 7497377"/>
              <a:gd name="connsiteY0" fmla="*/ 0 h 4533901"/>
              <a:gd name="connsiteX1" fmla="*/ 1857791 w 7497377"/>
              <a:gd name="connsiteY1" fmla="*/ 0 h 4533901"/>
              <a:gd name="connsiteX2" fmla="*/ 0 w 7497377"/>
              <a:gd name="connsiteY2" fmla="*/ 1857791 h 4533901"/>
              <a:gd name="connsiteX3" fmla="*/ 0 w 7497377"/>
              <a:gd name="connsiteY3" fmla="*/ 4533901 h 4533901"/>
              <a:gd name="connsiteX4" fmla="*/ 7497377 w 7497377"/>
              <a:gd name="connsiteY4" fmla="*/ 4533901 h 4533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97377" h="4533901">
                <a:moveTo>
                  <a:pt x="2647159" y="0"/>
                </a:moveTo>
                <a:lnTo>
                  <a:pt x="1857791" y="0"/>
                </a:lnTo>
                <a:lnTo>
                  <a:pt x="0" y="1857791"/>
                </a:lnTo>
                <a:lnTo>
                  <a:pt x="0" y="4533901"/>
                </a:lnTo>
                <a:lnTo>
                  <a:pt x="7497377" y="4533901"/>
                </a:lnTo>
                <a:close/>
              </a:path>
            </a:pathLst>
          </a:custGeom>
          <a:solidFill>
            <a:srgbClr val="E1DA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각 삼각형 7"/>
          <p:cNvSpPr/>
          <p:nvPr/>
        </p:nvSpPr>
        <p:spPr>
          <a:xfrm rot="5400000">
            <a:off x="61310" y="-61310"/>
            <a:ext cx="4572003" cy="4694623"/>
          </a:xfrm>
          <a:prstGeom prst="rtTriangle">
            <a:avLst/>
          </a:prstGeom>
          <a:solidFill>
            <a:srgbClr val="D2D2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92100" y="1003299"/>
            <a:ext cx="11633200" cy="5616575"/>
          </a:xfrm>
          <a:prstGeom prst="rect">
            <a:avLst/>
          </a:prstGeom>
          <a:solidFill>
            <a:schemeClr val="bg1"/>
          </a:solidFill>
          <a:ln>
            <a:solidFill>
              <a:srgbClr val="6469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977002" y="113821"/>
            <a:ext cx="6096000" cy="76944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latinLnBrk="0">
              <a:defRPr/>
            </a:pPr>
            <a:r>
              <a:rPr lang="en-US" altLang="ko-KR" sz="28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02 </a:t>
            </a:r>
            <a:r>
              <a:rPr lang="ko-KR" altLang="en-US" sz="28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세부 기능</a:t>
            </a:r>
            <a:endParaRPr lang="en-US" altLang="ko-KR" sz="2800" b="1" i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 latinLnBrk="0">
              <a:defRPr/>
            </a:pPr>
            <a:r>
              <a:rPr lang="en-US" altLang="ko-KR" sz="160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02.1 </a:t>
            </a:r>
            <a:r>
              <a:rPr lang="ko-KR" altLang="en-US" sz="160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세부 기능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603197" y="1408869"/>
            <a:ext cx="838692" cy="454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02.1.1</a:t>
            </a: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3FA00699-5178-465A-9F3F-130CF1431F70}"/>
              </a:ext>
            </a:extLst>
          </p:cNvPr>
          <p:cNvSpPr/>
          <p:nvPr/>
        </p:nvSpPr>
        <p:spPr>
          <a:xfrm>
            <a:off x="1391801" y="1456071"/>
            <a:ext cx="6946531" cy="9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rgbClr val="44546A">
                    <a:lumMod val="75000"/>
                  </a:srgbClr>
                </a:solidFill>
              </a:rPr>
              <a:t>회원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  </a:t>
            </a: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- </a:t>
            </a:r>
            <a:r>
              <a:rPr lang="ko-KR" altLang="en-US" sz="1300" dirty="0">
                <a:solidFill>
                  <a:prstClr val="black">
                    <a:lumMod val="65000"/>
                    <a:lumOff val="35000"/>
                  </a:prstClr>
                </a:solidFill>
              </a:rPr>
              <a:t>회원 가입</a:t>
            </a:r>
            <a:r>
              <a:rPr lang="en-US" altLang="ko-KR" sz="1300" dirty="0">
                <a:solidFill>
                  <a:prstClr val="black">
                    <a:lumMod val="65000"/>
                    <a:lumOff val="35000"/>
                  </a:prstClr>
                </a:solidFill>
              </a:rPr>
              <a:t>, </a:t>
            </a:r>
            <a:r>
              <a:rPr lang="ko-KR" altLang="en-US" sz="1300" dirty="0">
                <a:solidFill>
                  <a:prstClr val="black">
                    <a:lumMod val="65000"/>
                    <a:lumOff val="35000"/>
                  </a:prstClr>
                </a:solidFill>
              </a:rPr>
              <a:t>로그인</a:t>
            </a:r>
            <a:r>
              <a:rPr lang="en-US" altLang="ko-KR" sz="1300" dirty="0">
                <a:solidFill>
                  <a:prstClr val="black">
                    <a:lumMod val="65000"/>
                    <a:lumOff val="35000"/>
                  </a:prstClr>
                </a:solidFill>
              </a:rPr>
              <a:t>/</a:t>
            </a:r>
            <a:r>
              <a:rPr lang="ko-KR" altLang="en-US" sz="1300" dirty="0">
                <a:solidFill>
                  <a:prstClr val="black">
                    <a:lumMod val="65000"/>
                    <a:lumOff val="35000"/>
                  </a:prstClr>
                </a:solidFill>
              </a:rPr>
              <a:t>로그아웃</a:t>
            </a:r>
            <a:endParaRPr lang="en-US" altLang="ko-KR" sz="13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300" dirty="0">
                <a:solidFill>
                  <a:prstClr val="black">
                    <a:lumMod val="65000"/>
                    <a:lumOff val="35000"/>
                  </a:prstClr>
                </a:solidFill>
              </a:rPr>
              <a:t>  - </a:t>
            </a:r>
            <a:r>
              <a:rPr lang="ko-KR" altLang="en-US" sz="1300" dirty="0">
                <a:solidFill>
                  <a:prstClr val="black">
                    <a:lumMod val="65000"/>
                    <a:lumOff val="35000"/>
                  </a:prstClr>
                </a:solidFill>
              </a:rPr>
              <a:t>마이 페이지에서 회원 정보 수정</a:t>
            </a:r>
            <a:r>
              <a:rPr lang="en-US" altLang="ko-KR" sz="1300" dirty="0">
                <a:solidFill>
                  <a:prstClr val="black">
                    <a:lumMod val="65000"/>
                    <a:lumOff val="35000"/>
                  </a:prstClr>
                </a:solidFill>
              </a:rPr>
              <a:t>,</a:t>
            </a:r>
            <a:r>
              <a:rPr lang="ko-KR" altLang="en-US" sz="1300" dirty="0">
                <a:solidFill>
                  <a:prstClr val="black">
                    <a:lumMod val="65000"/>
                    <a:lumOff val="35000"/>
                  </a:prstClr>
                </a:solidFill>
              </a:rPr>
              <a:t> 예약 내역 확인</a:t>
            </a:r>
            <a:r>
              <a:rPr lang="en-US" altLang="ko-KR" sz="1300" dirty="0">
                <a:solidFill>
                  <a:prstClr val="black">
                    <a:lumMod val="65000"/>
                    <a:lumOff val="35000"/>
                  </a:prstClr>
                </a:solidFill>
              </a:rPr>
              <a:t>, </a:t>
            </a:r>
            <a:r>
              <a:rPr lang="ko-KR" altLang="en-US" sz="1300" dirty="0">
                <a:solidFill>
                  <a:prstClr val="black">
                    <a:lumMod val="65000"/>
                    <a:lumOff val="35000"/>
                  </a:prstClr>
                </a:solidFill>
              </a:rPr>
              <a:t>리뷰 작성 및 작성한 리뷰 확인</a:t>
            </a:r>
            <a:endParaRPr lang="en-US" altLang="ko-KR" sz="13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7" name="직사각형 76"/>
          <p:cNvSpPr/>
          <p:nvPr/>
        </p:nvSpPr>
        <p:spPr>
          <a:xfrm>
            <a:off x="4675930" y="1636015"/>
            <a:ext cx="184731" cy="454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endParaRPr lang="en-US" altLang="ko-KR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3FA00699-5178-465A-9F3F-130CF1431F70}"/>
              </a:ext>
            </a:extLst>
          </p:cNvPr>
          <p:cNvSpPr/>
          <p:nvPr/>
        </p:nvSpPr>
        <p:spPr>
          <a:xfrm>
            <a:off x="1391801" y="2460991"/>
            <a:ext cx="9069093" cy="16158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rgbClr val="44546A">
                    <a:lumMod val="75000"/>
                  </a:srgbClr>
                </a:solidFill>
              </a:rPr>
              <a:t>병원 찾기 및 예약</a:t>
            </a:r>
            <a:endParaRPr lang="en-US" altLang="ko-KR" sz="1400" b="1" dirty="0">
              <a:solidFill>
                <a:srgbClr val="44546A">
                  <a:lumMod val="75000"/>
                </a:srgb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rgbClr val="44546A">
                    <a:lumMod val="75000"/>
                  </a:srgbClr>
                </a:solidFill>
              </a:rPr>
              <a:t> </a:t>
            </a: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r>
              <a:rPr lang="en-US" altLang="ko-KR" sz="1300" dirty="0">
                <a:solidFill>
                  <a:prstClr val="black">
                    <a:lumMod val="65000"/>
                    <a:lumOff val="35000"/>
                  </a:prstClr>
                </a:solidFill>
              </a:rPr>
              <a:t>- </a:t>
            </a:r>
            <a:r>
              <a:rPr lang="ko-KR" altLang="en-US" sz="13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진료받고 싶은 과</a:t>
            </a:r>
            <a:r>
              <a:rPr lang="en-US" altLang="ko-KR" sz="1300" dirty="0">
                <a:solidFill>
                  <a:prstClr val="black">
                    <a:lumMod val="65000"/>
                    <a:lumOff val="35000"/>
                  </a:prstClr>
                </a:solidFill>
              </a:rPr>
              <a:t>(</a:t>
            </a:r>
            <a:r>
              <a:rPr lang="ko-KR" altLang="en-US" sz="13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질병</a:t>
            </a:r>
            <a:r>
              <a:rPr lang="en-US" altLang="ko-KR" sz="1300" dirty="0">
                <a:solidFill>
                  <a:prstClr val="black">
                    <a:lumMod val="65000"/>
                    <a:lumOff val="35000"/>
                  </a:prstClr>
                </a:solidFill>
              </a:rPr>
              <a:t>)</a:t>
            </a:r>
            <a:r>
              <a:rPr lang="ko-KR" altLang="en-US" sz="1300" dirty="0">
                <a:solidFill>
                  <a:prstClr val="black">
                    <a:lumMod val="65000"/>
                    <a:lumOff val="35000"/>
                  </a:prstClr>
                </a:solidFill>
              </a:rPr>
              <a:t>를 선택하면 해당 과가 존재하는 병원을 찾을 수 있는 기능</a:t>
            </a:r>
            <a:endParaRPr lang="en-US" altLang="ko-KR" sz="13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300" dirty="0">
                <a:solidFill>
                  <a:prstClr val="black">
                    <a:lumMod val="65000"/>
                    <a:lumOff val="35000"/>
                  </a:prstClr>
                </a:solidFill>
              </a:rPr>
              <a:t>  - </a:t>
            </a:r>
            <a:r>
              <a:rPr lang="ko-KR" altLang="en-US" sz="1300" dirty="0">
                <a:solidFill>
                  <a:prstClr val="black">
                    <a:lumMod val="65000"/>
                    <a:lumOff val="35000"/>
                  </a:prstClr>
                </a:solidFill>
              </a:rPr>
              <a:t>병원을 선택한 후</a:t>
            </a:r>
            <a:r>
              <a:rPr lang="en-US" altLang="ko-KR" sz="1300" dirty="0">
                <a:solidFill>
                  <a:prstClr val="black">
                    <a:lumMod val="65000"/>
                    <a:lumOff val="35000"/>
                  </a:prstClr>
                </a:solidFill>
              </a:rPr>
              <a:t>, </a:t>
            </a:r>
            <a:r>
              <a:rPr lang="ko-KR" altLang="en-US" sz="13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소속된 의사의 진료 분야와 시간을 고려해 의사를 선택할 수 있는 기능</a:t>
            </a:r>
            <a:endParaRPr lang="en-US" altLang="ko-KR" sz="13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300" dirty="0">
                <a:solidFill>
                  <a:prstClr val="black">
                    <a:lumMod val="65000"/>
                    <a:lumOff val="35000"/>
                  </a:prstClr>
                </a:solidFill>
              </a:rPr>
              <a:t>  -  </a:t>
            </a:r>
            <a:r>
              <a:rPr lang="ko-KR" altLang="en-US" sz="13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의사 선택 후</a:t>
            </a:r>
            <a:r>
              <a:rPr lang="en-US" altLang="ko-KR" sz="1300" dirty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r>
              <a:rPr lang="ko-KR" altLang="en-US" sz="13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예약 폼 작성 시</a:t>
            </a:r>
            <a:r>
              <a:rPr lang="en-US" altLang="ko-KR" sz="1300" dirty="0">
                <a:solidFill>
                  <a:prstClr val="black">
                    <a:lumMod val="65000"/>
                    <a:lumOff val="35000"/>
                  </a:prstClr>
                </a:solidFill>
              </a:rPr>
              <a:t>, </a:t>
            </a:r>
            <a:r>
              <a:rPr lang="ko-KR" altLang="en-US" sz="13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지원 가능한 언어와 해당 의사의 비어있는 스케줄을 확인 후 선택 </a:t>
            </a:r>
            <a:r>
              <a:rPr lang="en-US" altLang="ko-KR" sz="1300" dirty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endParaRPr lang="en-US" altLang="ko-KR" sz="12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85" name="직사각형 84"/>
          <p:cNvSpPr/>
          <p:nvPr/>
        </p:nvSpPr>
        <p:spPr>
          <a:xfrm>
            <a:off x="8338332" y="1636015"/>
            <a:ext cx="184731" cy="454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endParaRPr lang="en-US" altLang="ko-KR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608514" y="2400542"/>
            <a:ext cx="838692" cy="454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02.1.2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603197" y="3763253"/>
            <a:ext cx="838692" cy="454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02.1.3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FA00699-5178-465A-9F3F-130CF1431F70}"/>
              </a:ext>
            </a:extLst>
          </p:cNvPr>
          <p:cNvSpPr/>
          <p:nvPr/>
        </p:nvSpPr>
        <p:spPr>
          <a:xfrm>
            <a:off x="1391440" y="3811291"/>
            <a:ext cx="9069093" cy="7155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rgbClr val="44546A">
                    <a:lumMod val="75000"/>
                  </a:srgbClr>
                </a:solidFill>
              </a:rPr>
              <a:t>약국 찾기 </a:t>
            </a:r>
            <a:endParaRPr lang="en-US" altLang="ko-KR" sz="1400" b="1" dirty="0">
              <a:solidFill>
                <a:srgbClr val="44546A">
                  <a:lumMod val="75000"/>
                </a:srgb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  </a:t>
            </a:r>
            <a:r>
              <a:rPr lang="en-US" altLang="ko-KR" sz="1300" dirty="0">
                <a:solidFill>
                  <a:prstClr val="black">
                    <a:lumMod val="65000"/>
                    <a:lumOff val="35000"/>
                  </a:prstClr>
                </a:solidFill>
              </a:rPr>
              <a:t>- </a:t>
            </a:r>
            <a:r>
              <a:rPr lang="ko-KR" altLang="en-US" sz="13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자치구와 언어를 선택</a:t>
            </a:r>
            <a:r>
              <a:rPr lang="en-US" altLang="ko-KR" sz="1300" dirty="0">
                <a:solidFill>
                  <a:prstClr val="black">
                    <a:lumMod val="65000"/>
                    <a:lumOff val="35000"/>
                  </a:prstClr>
                </a:solidFill>
              </a:rPr>
              <a:t>(</a:t>
            </a:r>
            <a:r>
              <a:rPr lang="ko-KR" altLang="en-US" sz="13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전체</a:t>
            </a:r>
            <a:r>
              <a:rPr lang="en-US" altLang="ko-KR" sz="1300" dirty="0">
                <a:solidFill>
                  <a:prstClr val="black">
                    <a:lumMod val="65000"/>
                    <a:lumOff val="35000"/>
                  </a:prstClr>
                </a:solidFill>
              </a:rPr>
              <a:t>/</a:t>
            </a:r>
            <a:r>
              <a:rPr lang="ko-KR" altLang="en-US" sz="1300" dirty="0">
                <a:solidFill>
                  <a:prstClr val="black">
                    <a:lumMod val="65000"/>
                    <a:lumOff val="35000"/>
                  </a:prstClr>
                </a:solidFill>
              </a:rPr>
              <a:t>특정 언어</a:t>
            </a:r>
            <a:r>
              <a:rPr lang="en-US" altLang="ko-KR" sz="1300" dirty="0">
                <a:solidFill>
                  <a:prstClr val="black">
                    <a:lumMod val="65000"/>
                    <a:lumOff val="35000"/>
                  </a:prstClr>
                </a:solidFill>
              </a:rPr>
              <a:t>)</a:t>
            </a:r>
            <a:r>
              <a:rPr lang="ko-KR" altLang="en-US" sz="1300" dirty="0">
                <a:solidFill>
                  <a:prstClr val="black">
                    <a:lumMod val="65000"/>
                    <a:lumOff val="35000"/>
                  </a:prstClr>
                </a:solidFill>
              </a:rPr>
              <a:t>하면</a:t>
            </a:r>
            <a:r>
              <a:rPr lang="en-US" altLang="ko-KR" sz="1300" dirty="0">
                <a:solidFill>
                  <a:prstClr val="black">
                    <a:lumMod val="65000"/>
                    <a:lumOff val="35000"/>
                  </a:prstClr>
                </a:solidFill>
              </a:rPr>
              <a:t>, </a:t>
            </a:r>
            <a:r>
              <a:rPr lang="ko-KR" altLang="en-US" sz="13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약국 정보를 조회할 수 있는 기능</a:t>
            </a: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endParaRPr lang="en-US" altLang="ko-KR" sz="12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03197" y="4524523"/>
            <a:ext cx="838692" cy="454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02.1.4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FA00699-5178-465A-9F3F-130CF1431F70}"/>
              </a:ext>
            </a:extLst>
          </p:cNvPr>
          <p:cNvSpPr/>
          <p:nvPr/>
        </p:nvSpPr>
        <p:spPr>
          <a:xfrm>
            <a:off x="1441889" y="4608890"/>
            <a:ext cx="9069093" cy="12972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rgbClr val="44546A">
                    <a:lumMod val="75000"/>
                  </a:srgbClr>
                </a:solidFill>
              </a:rPr>
              <a:t>의사 페이지</a:t>
            </a:r>
            <a:endParaRPr lang="en-US" altLang="ko-KR" sz="1400" b="1" dirty="0">
              <a:solidFill>
                <a:srgbClr val="44546A">
                  <a:lumMod val="75000"/>
                </a:srgbClr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3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의사 정보 수정</a:t>
            </a:r>
            <a:r>
              <a:rPr lang="en-US" altLang="ko-KR" sz="1300" dirty="0">
                <a:solidFill>
                  <a:prstClr val="black">
                    <a:lumMod val="65000"/>
                    <a:lumOff val="35000"/>
                  </a:prstClr>
                </a:solidFill>
              </a:rPr>
              <a:t>, </a:t>
            </a:r>
            <a:r>
              <a:rPr lang="ko-KR" altLang="en-US" sz="13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스케줄 표 관리</a:t>
            </a:r>
            <a:endParaRPr lang="en-US" altLang="ko-KR" sz="13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3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예약 관리 및 환자의 방문 여부 체크</a:t>
            </a:r>
            <a:r>
              <a:rPr lang="en-US" altLang="ko-KR" sz="1300" dirty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300" dirty="0">
                <a:solidFill>
                  <a:prstClr val="black">
                    <a:lumMod val="65000"/>
                    <a:lumOff val="35000"/>
                  </a:prstClr>
                </a:solidFill>
              </a:rPr>
              <a:t>통계</a:t>
            </a:r>
            <a:endParaRPr lang="en-US" altLang="ko-KR" sz="1400" dirty="0">
              <a:solidFill>
                <a:srgbClr val="44546A">
                  <a:lumMod val="75000"/>
                </a:srgbClr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603197" y="5736282"/>
            <a:ext cx="838692" cy="454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02.1.5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FA00699-5178-465A-9F3F-130CF1431F70}"/>
              </a:ext>
            </a:extLst>
          </p:cNvPr>
          <p:cNvSpPr/>
          <p:nvPr/>
        </p:nvSpPr>
        <p:spPr>
          <a:xfrm>
            <a:off x="1441889" y="5816961"/>
            <a:ext cx="9069093" cy="6769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rgbClr val="44546A">
                    <a:lumMod val="75000"/>
                  </a:srgbClr>
                </a:solidFill>
              </a:rPr>
              <a:t>병원 페이지</a:t>
            </a:r>
            <a:endParaRPr lang="en-US" altLang="ko-KR" sz="1400" b="1" dirty="0">
              <a:solidFill>
                <a:srgbClr val="44546A">
                  <a:lumMod val="75000"/>
                </a:srgb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  </a:t>
            </a:r>
            <a:r>
              <a:rPr lang="en-US" altLang="ko-KR" sz="1300" dirty="0">
                <a:solidFill>
                  <a:prstClr val="black">
                    <a:lumMod val="65000"/>
                    <a:lumOff val="35000"/>
                  </a:prstClr>
                </a:solidFill>
              </a:rPr>
              <a:t>- </a:t>
            </a:r>
            <a:r>
              <a:rPr lang="ko-KR" altLang="en-US" sz="13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의사 추가</a:t>
            </a:r>
            <a:r>
              <a:rPr lang="en-US" altLang="ko-KR" sz="1300" dirty="0">
                <a:solidFill>
                  <a:prstClr val="black">
                    <a:lumMod val="65000"/>
                    <a:lumOff val="35000"/>
                  </a:prstClr>
                </a:solidFill>
              </a:rPr>
              <a:t>/</a:t>
            </a:r>
            <a:r>
              <a:rPr lang="ko-KR" altLang="en-US" sz="13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삭제</a:t>
            </a:r>
            <a:r>
              <a:rPr lang="en-US" altLang="ko-KR" sz="1300" dirty="0">
                <a:solidFill>
                  <a:prstClr val="black">
                    <a:lumMod val="65000"/>
                    <a:lumOff val="35000"/>
                  </a:prstClr>
                </a:solidFill>
              </a:rPr>
              <a:t>, </a:t>
            </a:r>
            <a:r>
              <a:rPr lang="ko-KR" altLang="en-US" sz="1300" dirty="0">
                <a:solidFill>
                  <a:prstClr val="black">
                    <a:lumMod val="65000"/>
                    <a:lumOff val="35000"/>
                  </a:prstClr>
                </a:solidFill>
              </a:rPr>
              <a:t>리뷰 조회</a:t>
            </a:r>
            <a:r>
              <a:rPr lang="en-US" altLang="ko-KR" sz="1300" dirty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endParaRPr lang="en-US" altLang="ko-KR" sz="12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95187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5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자유형 16"/>
          <p:cNvSpPr/>
          <p:nvPr/>
        </p:nvSpPr>
        <p:spPr>
          <a:xfrm flipH="1">
            <a:off x="4694623" y="2324101"/>
            <a:ext cx="7497377" cy="4533901"/>
          </a:xfrm>
          <a:custGeom>
            <a:avLst/>
            <a:gdLst>
              <a:gd name="connsiteX0" fmla="*/ 2647159 w 7497377"/>
              <a:gd name="connsiteY0" fmla="*/ 0 h 4533901"/>
              <a:gd name="connsiteX1" fmla="*/ 1857791 w 7497377"/>
              <a:gd name="connsiteY1" fmla="*/ 0 h 4533901"/>
              <a:gd name="connsiteX2" fmla="*/ 0 w 7497377"/>
              <a:gd name="connsiteY2" fmla="*/ 1857791 h 4533901"/>
              <a:gd name="connsiteX3" fmla="*/ 0 w 7497377"/>
              <a:gd name="connsiteY3" fmla="*/ 4533901 h 4533901"/>
              <a:gd name="connsiteX4" fmla="*/ 7497377 w 7497377"/>
              <a:gd name="connsiteY4" fmla="*/ 4533901 h 4533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97377" h="4533901">
                <a:moveTo>
                  <a:pt x="2647159" y="0"/>
                </a:moveTo>
                <a:lnTo>
                  <a:pt x="1857791" y="0"/>
                </a:lnTo>
                <a:lnTo>
                  <a:pt x="0" y="1857791"/>
                </a:lnTo>
                <a:lnTo>
                  <a:pt x="0" y="4533901"/>
                </a:lnTo>
                <a:lnTo>
                  <a:pt x="7497377" y="4533901"/>
                </a:lnTo>
                <a:close/>
              </a:path>
            </a:pathLst>
          </a:custGeom>
          <a:solidFill>
            <a:srgbClr val="E1DA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각 삼각형 7"/>
          <p:cNvSpPr/>
          <p:nvPr/>
        </p:nvSpPr>
        <p:spPr>
          <a:xfrm rot="5400000">
            <a:off x="61310" y="-61310"/>
            <a:ext cx="4572003" cy="4694623"/>
          </a:xfrm>
          <a:prstGeom prst="rtTriangle">
            <a:avLst/>
          </a:prstGeom>
          <a:solidFill>
            <a:srgbClr val="D2D2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92100" y="1003299"/>
            <a:ext cx="11633200" cy="5616575"/>
          </a:xfrm>
          <a:prstGeom prst="rect">
            <a:avLst/>
          </a:prstGeom>
          <a:solidFill>
            <a:schemeClr val="bg1"/>
          </a:solidFill>
          <a:ln>
            <a:solidFill>
              <a:srgbClr val="6469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977002" y="113821"/>
            <a:ext cx="6096000" cy="76944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latinLnBrk="0">
              <a:defRPr/>
            </a:pPr>
            <a:r>
              <a:rPr lang="en-US" altLang="ko-KR" sz="28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02 </a:t>
            </a:r>
            <a:r>
              <a:rPr lang="ko-KR" altLang="en-US" sz="2800" b="1" i="1" kern="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세부기능</a:t>
            </a:r>
            <a:endParaRPr lang="en-US" altLang="ko-KR" sz="2800" b="1" i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 latinLnBrk="0">
              <a:defRPr/>
            </a:pPr>
            <a:r>
              <a:rPr lang="en-US" altLang="ko-KR" sz="160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02.2 </a:t>
            </a:r>
            <a:r>
              <a:rPr lang="ko-KR" altLang="en-US" sz="160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시스템 구조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603197" y="1408869"/>
            <a:ext cx="838692" cy="454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03.1.1</a:t>
            </a: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3FA00699-5178-465A-9F3F-130CF1431F70}"/>
              </a:ext>
            </a:extLst>
          </p:cNvPr>
          <p:cNvSpPr/>
          <p:nvPr/>
        </p:nvSpPr>
        <p:spPr>
          <a:xfrm>
            <a:off x="1344907" y="1457947"/>
            <a:ext cx="6102095" cy="18004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rgbClr val="44546A">
                    <a:lumMod val="75000"/>
                  </a:srgbClr>
                </a:solidFill>
              </a:rPr>
              <a:t>개발 환경</a:t>
            </a:r>
            <a:endParaRPr lang="en-US" altLang="ko-KR" sz="1400" b="1" dirty="0">
              <a:solidFill>
                <a:srgbClr val="44546A">
                  <a:lumMod val="75000"/>
                </a:srgbClr>
              </a:solidFill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eclipse EE IDE(2020-12)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JDK 1.8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SQL Developer (Oracle)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Apache Tomcat 9.0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STS4</a:t>
            </a:r>
            <a:endParaRPr lang="ko-KR" altLang="en-US" sz="9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7" name="직사각형 76"/>
          <p:cNvSpPr/>
          <p:nvPr/>
        </p:nvSpPr>
        <p:spPr>
          <a:xfrm>
            <a:off x="4675930" y="1636015"/>
            <a:ext cx="184731" cy="454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endParaRPr lang="en-US" altLang="ko-KR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3FA00699-5178-465A-9F3F-130CF1431F70}"/>
              </a:ext>
            </a:extLst>
          </p:cNvPr>
          <p:cNvSpPr/>
          <p:nvPr/>
        </p:nvSpPr>
        <p:spPr>
          <a:xfrm>
            <a:off x="1309865" y="3831659"/>
            <a:ext cx="9069093" cy="9694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rgbClr val="44546A">
                    <a:lumMod val="75000"/>
                  </a:srgbClr>
                </a:solidFill>
              </a:rPr>
              <a:t>개발 인원 및 개발 기간</a:t>
            </a:r>
            <a:endParaRPr lang="en-US" altLang="ko-KR" sz="1400" b="1" dirty="0">
              <a:solidFill>
                <a:srgbClr val="44546A">
                  <a:lumMod val="75000"/>
                </a:srgb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 - 2</a:t>
            </a: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명 </a:t>
            </a: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: </a:t>
            </a: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김도희</a:t>
            </a: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, </a:t>
            </a: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김서연</a:t>
            </a:r>
            <a:endParaRPr lang="en-US" altLang="ko-KR" sz="12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 - 2021.06-2021.08</a:t>
            </a:r>
          </a:p>
        </p:txBody>
      </p:sp>
      <p:sp>
        <p:nvSpPr>
          <p:cNvPr id="85" name="직사각형 84"/>
          <p:cNvSpPr/>
          <p:nvPr/>
        </p:nvSpPr>
        <p:spPr>
          <a:xfrm>
            <a:off x="8338332" y="1636015"/>
            <a:ext cx="184731" cy="454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endParaRPr lang="en-US" altLang="ko-KR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603197" y="3777664"/>
            <a:ext cx="838692" cy="454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03.1.2</a:t>
            </a:r>
          </a:p>
        </p:txBody>
      </p:sp>
    </p:spTree>
    <p:extLst>
      <p:ext uri="{BB962C8B-B14F-4D97-AF65-F5344CB8AC3E}">
        <p14:creationId xmlns:p14="http://schemas.microsoft.com/office/powerpoint/2010/main" val="32716999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자유형 16"/>
          <p:cNvSpPr/>
          <p:nvPr/>
        </p:nvSpPr>
        <p:spPr>
          <a:xfrm flipH="1">
            <a:off x="4694623" y="2324101"/>
            <a:ext cx="7497377" cy="4533901"/>
          </a:xfrm>
          <a:custGeom>
            <a:avLst/>
            <a:gdLst>
              <a:gd name="connsiteX0" fmla="*/ 2647159 w 7497377"/>
              <a:gd name="connsiteY0" fmla="*/ 0 h 4533901"/>
              <a:gd name="connsiteX1" fmla="*/ 1857791 w 7497377"/>
              <a:gd name="connsiteY1" fmla="*/ 0 h 4533901"/>
              <a:gd name="connsiteX2" fmla="*/ 0 w 7497377"/>
              <a:gd name="connsiteY2" fmla="*/ 1857791 h 4533901"/>
              <a:gd name="connsiteX3" fmla="*/ 0 w 7497377"/>
              <a:gd name="connsiteY3" fmla="*/ 4533901 h 4533901"/>
              <a:gd name="connsiteX4" fmla="*/ 7497377 w 7497377"/>
              <a:gd name="connsiteY4" fmla="*/ 4533901 h 4533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97377" h="4533901">
                <a:moveTo>
                  <a:pt x="2647159" y="0"/>
                </a:moveTo>
                <a:lnTo>
                  <a:pt x="1857791" y="0"/>
                </a:lnTo>
                <a:lnTo>
                  <a:pt x="0" y="1857791"/>
                </a:lnTo>
                <a:lnTo>
                  <a:pt x="0" y="4533901"/>
                </a:lnTo>
                <a:lnTo>
                  <a:pt x="7497377" y="4533901"/>
                </a:lnTo>
                <a:close/>
              </a:path>
            </a:pathLst>
          </a:custGeom>
          <a:solidFill>
            <a:srgbClr val="E1DA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각 삼각형 7"/>
          <p:cNvSpPr/>
          <p:nvPr/>
        </p:nvSpPr>
        <p:spPr>
          <a:xfrm rot="5400000">
            <a:off x="61310" y="-61310"/>
            <a:ext cx="4572003" cy="4694623"/>
          </a:xfrm>
          <a:prstGeom prst="rtTriangle">
            <a:avLst/>
          </a:prstGeom>
          <a:solidFill>
            <a:srgbClr val="D2D2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72069" y="1002587"/>
            <a:ext cx="11633200" cy="5616575"/>
          </a:xfrm>
          <a:prstGeom prst="rect">
            <a:avLst/>
          </a:prstGeom>
          <a:solidFill>
            <a:schemeClr val="bg1"/>
          </a:solidFill>
          <a:ln>
            <a:solidFill>
              <a:srgbClr val="6469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977002" y="113821"/>
            <a:ext cx="6096000" cy="76944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latinLnBrk="0">
              <a:defRPr/>
            </a:pPr>
            <a:r>
              <a:rPr lang="en-US" altLang="ko-KR" sz="28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03 UI </a:t>
            </a:r>
            <a:r>
              <a:rPr lang="ko-KR" altLang="en-US" sz="28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설계</a:t>
            </a:r>
            <a:endParaRPr lang="en-US" altLang="ko-KR" sz="2800" b="1" i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 latinLnBrk="0">
              <a:defRPr/>
            </a:pPr>
            <a:r>
              <a:rPr lang="en-US" altLang="ko-KR" sz="160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03.1 </a:t>
            </a:r>
            <a:r>
              <a:rPr lang="ko-KR" altLang="en-US" sz="160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사용자 화면 구성</a:t>
            </a:r>
            <a:r>
              <a:rPr lang="en-US" altLang="ko-KR" sz="160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(</a:t>
            </a:r>
            <a:r>
              <a:rPr lang="ko-KR" altLang="en-US" sz="160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일반회원</a:t>
            </a:r>
            <a:r>
              <a:rPr lang="en-US" altLang="ko-KR" sz="160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)</a:t>
            </a:r>
            <a:endParaRPr lang="ko-KR" altLang="en-US" sz="16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544063" y="5219903"/>
            <a:ext cx="1282722" cy="4140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메인</a:t>
            </a:r>
            <a:r>
              <a:rPr lang="en-US" altLang="ko-KR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r>
              <a:rPr lang="ko-KR" altLang="en-US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페이지</a:t>
            </a:r>
            <a:endParaRPr lang="en-US" altLang="ko-KR" sz="16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7" name="직사각형 76"/>
          <p:cNvSpPr/>
          <p:nvPr/>
        </p:nvSpPr>
        <p:spPr>
          <a:xfrm>
            <a:off x="4675930" y="1636015"/>
            <a:ext cx="184731" cy="454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endParaRPr lang="en-US" altLang="ko-KR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85" name="직사각형 84"/>
          <p:cNvSpPr/>
          <p:nvPr/>
        </p:nvSpPr>
        <p:spPr>
          <a:xfrm>
            <a:off x="8338332" y="1636015"/>
            <a:ext cx="184731" cy="454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endParaRPr lang="en-US" altLang="ko-KR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A200347-0F01-49B2-B2CB-E822F018E5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578" y="2555520"/>
            <a:ext cx="3231692" cy="2628000"/>
          </a:xfrm>
          <a:prstGeom prst="rect">
            <a:avLst/>
          </a:prstGeom>
          <a:effectLst>
            <a:softEdge rad="0"/>
          </a:effec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CAB07CF-3ED3-4182-9079-C9875E691E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6542" y="3840221"/>
            <a:ext cx="3249318" cy="26280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48E6426F-5CD8-4450-A5C6-30CB34719A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6542" y="1096278"/>
            <a:ext cx="3214142" cy="26280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0D7C5388-FEFF-480A-81D5-5AD9391E51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60268" y="2591903"/>
            <a:ext cx="3262154" cy="2628000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6EF82EAB-E568-42FB-888D-7F28C89EB734}"/>
              </a:ext>
            </a:extLst>
          </p:cNvPr>
          <p:cNvSpPr/>
          <p:nvPr/>
        </p:nvSpPr>
        <p:spPr>
          <a:xfrm>
            <a:off x="9211325" y="5112082"/>
            <a:ext cx="1560042" cy="4140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로그인 후 메인</a:t>
            </a:r>
            <a:endParaRPr lang="en-US" altLang="ko-KR" sz="16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35EC49E-D34A-44CA-A241-006FF6868548}"/>
              </a:ext>
            </a:extLst>
          </p:cNvPr>
          <p:cNvSpPr/>
          <p:nvPr/>
        </p:nvSpPr>
        <p:spPr>
          <a:xfrm>
            <a:off x="3449842" y="6013929"/>
            <a:ext cx="1005403" cy="4140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회원가입</a:t>
            </a:r>
            <a:endParaRPr lang="en-US" altLang="ko-KR" sz="16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3F56082-6314-46F3-8E82-D8EB973CB08E}"/>
              </a:ext>
            </a:extLst>
          </p:cNvPr>
          <p:cNvSpPr/>
          <p:nvPr/>
        </p:nvSpPr>
        <p:spPr>
          <a:xfrm>
            <a:off x="3693744" y="1334123"/>
            <a:ext cx="800219" cy="4140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로그인</a:t>
            </a:r>
            <a:endParaRPr lang="en-US" altLang="ko-KR" sz="16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99519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자유형 16"/>
          <p:cNvSpPr/>
          <p:nvPr/>
        </p:nvSpPr>
        <p:spPr>
          <a:xfrm flipH="1">
            <a:off x="4694623" y="2324101"/>
            <a:ext cx="7497377" cy="4533901"/>
          </a:xfrm>
          <a:custGeom>
            <a:avLst/>
            <a:gdLst>
              <a:gd name="connsiteX0" fmla="*/ 2647159 w 7497377"/>
              <a:gd name="connsiteY0" fmla="*/ 0 h 4533901"/>
              <a:gd name="connsiteX1" fmla="*/ 1857791 w 7497377"/>
              <a:gd name="connsiteY1" fmla="*/ 0 h 4533901"/>
              <a:gd name="connsiteX2" fmla="*/ 0 w 7497377"/>
              <a:gd name="connsiteY2" fmla="*/ 1857791 h 4533901"/>
              <a:gd name="connsiteX3" fmla="*/ 0 w 7497377"/>
              <a:gd name="connsiteY3" fmla="*/ 4533901 h 4533901"/>
              <a:gd name="connsiteX4" fmla="*/ 7497377 w 7497377"/>
              <a:gd name="connsiteY4" fmla="*/ 4533901 h 4533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97377" h="4533901">
                <a:moveTo>
                  <a:pt x="2647159" y="0"/>
                </a:moveTo>
                <a:lnTo>
                  <a:pt x="1857791" y="0"/>
                </a:lnTo>
                <a:lnTo>
                  <a:pt x="0" y="1857791"/>
                </a:lnTo>
                <a:lnTo>
                  <a:pt x="0" y="4533901"/>
                </a:lnTo>
                <a:lnTo>
                  <a:pt x="7497377" y="4533901"/>
                </a:lnTo>
                <a:close/>
              </a:path>
            </a:pathLst>
          </a:custGeom>
          <a:solidFill>
            <a:srgbClr val="E1DA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각 삼각형 7"/>
          <p:cNvSpPr/>
          <p:nvPr/>
        </p:nvSpPr>
        <p:spPr>
          <a:xfrm rot="5400000">
            <a:off x="61310" y="-61310"/>
            <a:ext cx="4572003" cy="4694623"/>
          </a:xfrm>
          <a:prstGeom prst="rtTriangle">
            <a:avLst/>
          </a:prstGeom>
          <a:solidFill>
            <a:srgbClr val="D2D2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FE98FD6C-A39D-4078-AE56-1E9E82D64CC0}"/>
              </a:ext>
            </a:extLst>
          </p:cNvPr>
          <p:cNvSpPr/>
          <p:nvPr/>
        </p:nvSpPr>
        <p:spPr>
          <a:xfrm>
            <a:off x="272069" y="1002587"/>
            <a:ext cx="11633200" cy="5616575"/>
          </a:xfrm>
          <a:prstGeom prst="rect">
            <a:avLst/>
          </a:prstGeom>
          <a:solidFill>
            <a:schemeClr val="bg1"/>
          </a:solidFill>
          <a:ln>
            <a:solidFill>
              <a:srgbClr val="6469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977002" y="113821"/>
            <a:ext cx="6096000" cy="76944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latinLnBrk="0">
              <a:defRPr/>
            </a:pPr>
            <a:r>
              <a:rPr lang="en-US" altLang="ko-KR" sz="28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03 UI </a:t>
            </a:r>
            <a:r>
              <a:rPr lang="ko-KR" altLang="en-US" sz="28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설계</a:t>
            </a:r>
            <a:endParaRPr lang="en-US" altLang="ko-KR" sz="2800" b="1" i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 latinLnBrk="0">
              <a:defRPr/>
            </a:pPr>
            <a:r>
              <a:rPr lang="en-US" altLang="ko-KR" sz="160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03.1 </a:t>
            </a:r>
            <a:r>
              <a:rPr lang="ko-KR" altLang="en-US" sz="160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사용자 화면 구성</a:t>
            </a:r>
            <a:r>
              <a:rPr lang="en-US" altLang="ko-KR" sz="160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(</a:t>
            </a:r>
            <a:r>
              <a:rPr lang="ko-KR" altLang="en-US" sz="160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일반회원</a:t>
            </a:r>
            <a:r>
              <a:rPr lang="en-US" altLang="ko-KR" sz="160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)</a:t>
            </a:r>
            <a:endParaRPr lang="ko-KR" altLang="en-US" sz="16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77" name="직사각형 76"/>
          <p:cNvSpPr/>
          <p:nvPr/>
        </p:nvSpPr>
        <p:spPr>
          <a:xfrm>
            <a:off x="4675930" y="1636015"/>
            <a:ext cx="184731" cy="454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endParaRPr lang="en-US" altLang="ko-KR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85" name="직사각형 84"/>
          <p:cNvSpPr/>
          <p:nvPr/>
        </p:nvSpPr>
        <p:spPr>
          <a:xfrm>
            <a:off x="8338332" y="1636015"/>
            <a:ext cx="184731" cy="454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endParaRPr lang="en-US" altLang="ko-KR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D68A853-CAF5-45ED-94C8-03AF6FC5E0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538" y="1308405"/>
            <a:ext cx="2880000" cy="233875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AA46AF8-4534-498E-9074-05531F23CA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069" y="3820448"/>
            <a:ext cx="3240000" cy="270612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59EEB9E-E0D4-48AE-A97C-D61EC5C724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5756" y="3914961"/>
            <a:ext cx="3833617" cy="23400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FDABABA-6606-426C-9811-2B174594AC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79034" y="1308405"/>
            <a:ext cx="3529678" cy="23400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95CCD23-8398-47FF-B76D-3CAC960FCA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35208" y="1308405"/>
            <a:ext cx="3399847" cy="2340000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A3553351-2918-4ABF-9DAB-6A1A611BC086}"/>
              </a:ext>
            </a:extLst>
          </p:cNvPr>
          <p:cNvSpPr/>
          <p:nvPr/>
        </p:nvSpPr>
        <p:spPr>
          <a:xfrm>
            <a:off x="1660732" y="3653318"/>
            <a:ext cx="1282723" cy="4140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마이 페이지</a:t>
            </a:r>
            <a:endParaRPr lang="en-US" altLang="ko-KR" sz="16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19FBFC4-27F6-409B-98FE-C4E5541E0A35}"/>
              </a:ext>
            </a:extLst>
          </p:cNvPr>
          <p:cNvSpPr/>
          <p:nvPr/>
        </p:nvSpPr>
        <p:spPr>
          <a:xfrm>
            <a:off x="5318341" y="3603774"/>
            <a:ext cx="1077539" cy="4140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리뷰 목록</a:t>
            </a:r>
            <a:endParaRPr lang="en-US" altLang="ko-KR" sz="16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F30114A-005E-4BF5-BE13-B7857DA183A7}"/>
              </a:ext>
            </a:extLst>
          </p:cNvPr>
          <p:cNvSpPr/>
          <p:nvPr/>
        </p:nvSpPr>
        <p:spPr>
          <a:xfrm>
            <a:off x="1550625" y="6227979"/>
            <a:ext cx="1077539" cy="4140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예약 목록</a:t>
            </a:r>
            <a:endParaRPr lang="en-US" altLang="ko-KR" sz="16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0961321-9D48-4E91-80D8-7DB196233AFC}"/>
              </a:ext>
            </a:extLst>
          </p:cNvPr>
          <p:cNvSpPr/>
          <p:nvPr/>
        </p:nvSpPr>
        <p:spPr>
          <a:xfrm>
            <a:off x="5313321" y="6227979"/>
            <a:ext cx="1077539" cy="4140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예약 상세</a:t>
            </a:r>
            <a:endParaRPr lang="en-US" altLang="ko-KR" sz="16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DE52230-DCE2-408E-AA61-883E692E0FF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638" r="6906"/>
          <a:stretch/>
        </p:blipFill>
        <p:spPr>
          <a:xfrm>
            <a:off x="8042172" y="3943300"/>
            <a:ext cx="3667225" cy="2240950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73C7BC95-5B80-4BA0-8CA0-34B737CB6E6C}"/>
              </a:ext>
            </a:extLst>
          </p:cNvPr>
          <p:cNvSpPr/>
          <p:nvPr/>
        </p:nvSpPr>
        <p:spPr>
          <a:xfrm>
            <a:off x="9277325" y="3647163"/>
            <a:ext cx="1077539" cy="4140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리뷰 상세</a:t>
            </a:r>
            <a:endParaRPr lang="en-US" altLang="ko-KR" sz="16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0094AA5E-C6D4-4580-A5AB-9EDBA5547827}"/>
              </a:ext>
            </a:extLst>
          </p:cNvPr>
          <p:cNvSpPr/>
          <p:nvPr/>
        </p:nvSpPr>
        <p:spPr>
          <a:xfrm>
            <a:off x="9277325" y="6145574"/>
            <a:ext cx="1077539" cy="4140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리뷰 작성</a:t>
            </a:r>
            <a:endParaRPr lang="en-US" altLang="ko-KR" sz="16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93286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자유형 16"/>
          <p:cNvSpPr/>
          <p:nvPr/>
        </p:nvSpPr>
        <p:spPr>
          <a:xfrm flipH="1">
            <a:off x="4694623" y="2324101"/>
            <a:ext cx="7497377" cy="4533901"/>
          </a:xfrm>
          <a:custGeom>
            <a:avLst/>
            <a:gdLst>
              <a:gd name="connsiteX0" fmla="*/ 2647159 w 7497377"/>
              <a:gd name="connsiteY0" fmla="*/ 0 h 4533901"/>
              <a:gd name="connsiteX1" fmla="*/ 1857791 w 7497377"/>
              <a:gd name="connsiteY1" fmla="*/ 0 h 4533901"/>
              <a:gd name="connsiteX2" fmla="*/ 0 w 7497377"/>
              <a:gd name="connsiteY2" fmla="*/ 1857791 h 4533901"/>
              <a:gd name="connsiteX3" fmla="*/ 0 w 7497377"/>
              <a:gd name="connsiteY3" fmla="*/ 4533901 h 4533901"/>
              <a:gd name="connsiteX4" fmla="*/ 7497377 w 7497377"/>
              <a:gd name="connsiteY4" fmla="*/ 4533901 h 4533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97377" h="4533901">
                <a:moveTo>
                  <a:pt x="2647159" y="0"/>
                </a:moveTo>
                <a:lnTo>
                  <a:pt x="1857791" y="0"/>
                </a:lnTo>
                <a:lnTo>
                  <a:pt x="0" y="1857791"/>
                </a:lnTo>
                <a:lnTo>
                  <a:pt x="0" y="4533901"/>
                </a:lnTo>
                <a:lnTo>
                  <a:pt x="7497377" y="4533901"/>
                </a:lnTo>
                <a:close/>
              </a:path>
            </a:pathLst>
          </a:custGeom>
          <a:solidFill>
            <a:srgbClr val="E1DA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각 삼각형 7"/>
          <p:cNvSpPr/>
          <p:nvPr/>
        </p:nvSpPr>
        <p:spPr>
          <a:xfrm rot="5400000">
            <a:off x="61310" y="-61310"/>
            <a:ext cx="4572003" cy="4694623"/>
          </a:xfrm>
          <a:prstGeom prst="rtTriangle">
            <a:avLst/>
          </a:prstGeom>
          <a:solidFill>
            <a:srgbClr val="D2D2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497149A-1F82-4856-832F-870B71072F65}"/>
              </a:ext>
            </a:extLst>
          </p:cNvPr>
          <p:cNvSpPr/>
          <p:nvPr/>
        </p:nvSpPr>
        <p:spPr>
          <a:xfrm>
            <a:off x="272069" y="1002587"/>
            <a:ext cx="11633200" cy="5616575"/>
          </a:xfrm>
          <a:prstGeom prst="rect">
            <a:avLst/>
          </a:prstGeom>
          <a:solidFill>
            <a:schemeClr val="bg1"/>
          </a:solidFill>
          <a:ln>
            <a:solidFill>
              <a:srgbClr val="6469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977002" y="113821"/>
            <a:ext cx="6096000" cy="76944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latinLnBrk="0">
              <a:defRPr/>
            </a:pPr>
            <a:r>
              <a:rPr lang="en-US" altLang="ko-KR" sz="28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03 UI </a:t>
            </a:r>
            <a:r>
              <a:rPr lang="ko-KR" altLang="en-US" sz="28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설계</a:t>
            </a:r>
            <a:endParaRPr lang="en-US" altLang="ko-KR" sz="2800" b="1" i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 latinLnBrk="0">
              <a:defRPr/>
            </a:pPr>
            <a:r>
              <a:rPr lang="en-US" altLang="ko-KR" sz="160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03.1 </a:t>
            </a:r>
            <a:r>
              <a:rPr lang="ko-KR" altLang="en-US" sz="160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사용자 화면 구성</a:t>
            </a:r>
            <a:r>
              <a:rPr lang="en-US" altLang="ko-KR" sz="160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(</a:t>
            </a:r>
            <a:r>
              <a:rPr lang="ko-KR" altLang="en-US" sz="160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일반회원</a:t>
            </a:r>
            <a:r>
              <a:rPr lang="en-US" altLang="ko-KR" sz="160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)</a:t>
            </a:r>
            <a:endParaRPr lang="ko-KR" altLang="en-US" sz="16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77" name="직사각형 76"/>
          <p:cNvSpPr/>
          <p:nvPr/>
        </p:nvSpPr>
        <p:spPr>
          <a:xfrm>
            <a:off x="4675930" y="1636015"/>
            <a:ext cx="184731" cy="454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endParaRPr lang="en-US" altLang="ko-KR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85" name="직사각형 84"/>
          <p:cNvSpPr/>
          <p:nvPr/>
        </p:nvSpPr>
        <p:spPr>
          <a:xfrm>
            <a:off x="8338332" y="1636015"/>
            <a:ext cx="184731" cy="454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endParaRPr lang="en-US" altLang="ko-KR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91F4F8F-FEDE-4A37-81C1-2F5103CAF7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580" y="1087364"/>
            <a:ext cx="3432986" cy="2808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83A758E-8408-4D90-BDAB-71BEFA9783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4359" y="1104651"/>
            <a:ext cx="3400244" cy="28080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3D95925-A7B5-4837-8323-3784172545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3652" y="1104170"/>
            <a:ext cx="3457369" cy="28080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23C2FA4F-467F-43E3-B251-CC66F10046A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8256"/>
          <a:stretch/>
        </p:blipFill>
        <p:spPr>
          <a:xfrm>
            <a:off x="2158552" y="4003295"/>
            <a:ext cx="3468066" cy="25200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2B7B606C-9828-4BF5-B523-6E6356849C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30698" y="4003295"/>
            <a:ext cx="3288187" cy="2520000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A3553351-2918-4ABF-9DAB-6A1A611BC086}"/>
              </a:ext>
            </a:extLst>
          </p:cNvPr>
          <p:cNvSpPr/>
          <p:nvPr/>
        </p:nvSpPr>
        <p:spPr>
          <a:xfrm>
            <a:off x="1931797" y="3700416"/>
            <a:ext cx="872355" cy="4140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과 선택</a:t>
            </a:r>
            <a:endParaRPr lang="en-US" altLang="ko-KR" sz="16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9A5D591-5F02-433E-BFD4-9297ABA4E2CA}"/>
              </a:ext>
            </a:extLst>
          </p:cNvPr>
          <p:cNvSpPr/>
          <p:nvPr/>
        </p:nvSpPr>
        <p:spPr>
          <a:xfrm>
            <a:off x="5393606" y="3736621"/>
            <a:ext cx="1077539" cy="4140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병원 선택</a:t>
            </a:r>
            <a:endParaRPr lang="en-US" altLang="ko-KR" sz="16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D4F5FE0-AAAA-4EA5-80E7-392EFBF9E0CE}"/>
              </a:ext>
            </a:extLst>
          </p:cNvPr>
          <p:cNvSpPr/>
          <p:nvPr/>
        </p:nvSpPr>
        <p:spPr>
          <a:xfrm>
            <a:off x="9539668" y="3764455"/>
            <a:ext cx="1077539" cy="4140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의사 선택</a:t>
            </a:r>
            <a:endParaRPr lang="en-US" altLang="ko-KR" sz="16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75D5DB9A-1250-47B3-9EDB-F7EBBAC4788C}"/>
              </a:ext>
            </a:extLst>
          </p:cNvPr>
          <p:cNvSpPr/>
          <p:nvPr/>
        </p:nvSpPr>
        <p:spPr>
          <a:xfrm>
            <a:off x="3457531" y="6217202"/>
            <a:ext cx="1077539" cy="4140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>
                <a:solidFill>
                  <a:prstClr val="black">
                    <a:lumMod val="65000"/>
                    <a:lumOff val="35000"/>
                  </a:prstClr>
                </a:solidFill>
              </a:rPr>
              <a:t>예약 신청</a:t>
            </a:r>
            <a:endParaRPr lang="en-US" altLang="ko-KR" sz="16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5672B152-DD48-43C7-B27E-ECD0AA4F9B28}"/>
              </a:ext>
            </a:extLst>
          </p:cNvPr>
          <p:cNvSpPr/>
          <p:nvPr/>
        </p:nvSpPr>
        <p:spPr>
          <a:xfrm>
            <a:off x="7904541" y="6227127"/>
            <a:ext cx="1077539" cy="4140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예약 완료</a:t>
            </a:r>
            <a:endParaRPr lang="en-US" altLang="ko-KR" sz="16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0570058"/>
      </p:ext>
    </p:extLst>
  </p:cSld>
  <p:clrMapOvr>
    <a:masterClrMapping/>
  </p:clrMapOvr>
</p:sld>
</file>

<file path=ppt/theme/theme1.xml><?xml version="1.0" encoding="utf-8"?>
<a:theme xmlns:a="http://schemas.openxmlformats.org/drawingml/2006/main" name="7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5616</TotalTime>
  <Words>3355</Words>
  <Application>Microsoft Office PowerPoint</Application>
  <PresentationFormat>와이드스크린</PresentationFormat>
  <Paragraphs>844</Paragraphs>
  <Slides>39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39</vt:i4>
      </vt:variant>
    </vt:vector>
  </HeadingPairs>
  <TitlesOfParts>
    <vt:vector size="43" baseType="lpstr">
      <vt:lpstr>맑은 고딕</vt:lpstr>
      <vt:lpstr>Arial</vt:lpstr>
      <vt:lpstr>Consolas</vt:lpstr>
      <vt:lpstr>7_Office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김도희</cp:lastModifiedBy>
  <cp:revision>27</cp:revision>
  <dcterms:created xsi:type="dcterms:W3CDTF">2020-07-07T03:07:19Z</dcterms:created>
  <dcterms:modified xsi:type="dcterms:W3CDTF">2021-10-16T12:58:44Z</dcterms:modified>
</cp:coreProperties>
</file>